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2.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48" r:id="rId1"/>
    <p:sldMasterId id="2147483791" r:id="rId2"/>
  </p:sldMasterIdLst>
  <p:notesMasterIdLst>
    <p:notesMasterId r:id="rId70"/>
  </p:notesMasterIdLst>
  <p:handoutMasterIdLst>
    <p:handoutMasterId r:id="rId71"/>
  </p:handoutMasterIdLst>
  <p:sldIdLst>
    <p:sldId id="620" r:id="rId3"/>
    <p:sldId id="772" r:id="rId4"/>
    <p:sldId id="774" r:id="rId5"/>
    <p:sldId id="742" r:id="rId6"/>
    <p:sldId id="819" r:id="rId7"/>
    <p:sldId id="820" r:id="rId8"/>
    <p:sldId id="821" r:id="rId9"/>
    <p:sldId id="822" r:id="rId10"/>
    <p:sldId id="781" r:id="rId11"/>
    <p:sldId id="782" r:id="rId12"/>
    <p:sldId id="735" r:id="rId13"/>
    <p:sldId id="729" r:id="rId14"/>
    <p:sldId id="730" r:id="rId15"/>
    <p:sldId id="679" r:id="rId16"/>
    <p:sldId id="680" r:id="rId17"/>
    <p:sldId id="683" r:id="rId18"/>
    <p:sldId id="719" r:id="rId19"/>
    <p:sldId id="757" r:id="rId20"/>
    <p:sldId id="732" r:id="rId21"/>
    <p:sldId id="771" r:id="rId22"/>
    <p:sldId id="734" r:id="rId23"/>
    <p:sldId id="780" r:id="rId24"/>
    <p:sldId id="783" r:id="rId25"/>
    <p:sldId id="784" r:id="rId26"/>
    <p:sldId id="769" r:id="rId27"/>
    <p:sldId id="710" r:id="rId28"/>
    <p:sldId id="711" r:id="rId29"/>
    <p:sldId id="776" r:id="rId30"/>
    <p:sldId id="777" r:id="rId31"/>
    <p:sldId id="778" r:id="rId32"/>
    <p:sldId id="731" r:id="rId33"/>
    <p:sldId id="746" r:id="rId34"/>
    <p:sldId id="779" r:id="rId35"/>
    <p:sldId id="752" r:id="rId36"/>
    <p:sldId id="765" r:id="rId37"/>
    <p:sldId id="747" r:id="rId38"/>
    <p:sldId id="718" r:id="rId39"/>
    <p:sldId id="717" r:id="rId40"/>
    <p:sldId id="727" r:id="rId41"/>
    <p:sldId id="762" r:id="rId42"/>
    <p:sldId id="770" r:id="rId43"/>
    <p:sldId id="785" r:id="rId44"/>
    <p:sldId id="786" r:id="rId45"/>
    <p:sldId id="787" r:id="rId46"/>
    <p:sldId id="788" r:id="rId47"/>
    <p:sldId id="789" r:id="rId48"/>
    <p:sldId id="790" r:id="rId49"/>
    <p:sldId id="794" r:id="rId50"/>
    <p:sldId id="795" r:id="rId51"/>
    <p:sldId id="796" r:id="rId52"/>
    <p:sldId id="797" r:id="rId53"/>
    <p:sldId id="798" r:id="rId54"/>
    <p:sldId id="799" r:id="rId55"/>
    <p:sldId id="800" r:id="rId56"/>
    <p:sldId id="804" r:id="rId57"/>
    <p:sldId id="806" r:id="rId58"/>
    <p:sldId id="807" r:id="rId59"/>
    <p:sldId id="808" r:id="rId60"/>
    <p:sldId id="809" r:id="rId61"/>
    <p:sldId id="810" r:id="rId62"/>
    <p:sldId id="811" r:id="rId63"/>
    <p:sldId id="812" r:id="rId64"/>
    <p:sldId id="813" r:id="rId65"/>
    <p:sldId id="814" r:id="rId66"/>
    <p:sldId id="816" r:id="rId67"/>
    <p:sldId id="817" r:id="rId68"/>
    <p:sldId id="818" r:id="rId69"/>
  </p:sldIdLst>
  <p:sldSz cx="9144000" cy="6858000" type="screen4x3"/>
  <p:notesSz cx="7010400" cy="9296400"/>
  <p:defaultTextStyle>
    <a:defPPr>
      <a:defRPr lang="en-US"/>
    </a:defPPr>
    <a:lvl1pPr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B8E1FA"/>
    <a:srgbClr val="6600CC"/>
    <a:srgbClr val="FFFF99"/>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10D3DC-1738-4DEF-B7A8-5A89CC2C691D}" v="10" dt="2021-08-11T20:49:40.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5" autoAdjust="0"/>
    <p:restoredTop sz="90194" autoAdjust="0"/>
  </p:normalViewPr>
  <p:slideViewPr>
    <p:cSldViewPr>
      <p:cViewPr varScale="1">
        <p:scale>
          <a:sx n="81" d="100"/>
          <a:sy n="81" d="100"/>
        </p:scale>
        <p:origin x="1434" y="13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256"/>
    </p:cViewPr>
  </p:sorterViewPr>
  <p:notesViewPr>
    <p:cSldViewPr>
      <p:cViewPr>
        <p:scale>
          <a:sx n="100" d="100"/>
          <a:sy n="100" d="100"/>
        </p:scale>
        <p:origin x="-3456" y="22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g, JianJian" userId="21c957f8-d12c-45e3-b67f-864ab375890b" providerId="ADAL" clId="{A8FE559A-91C3-41B5-A980-D4FEF91044DB}"/>
    <pc:docChg chg="modSld">
      <pc:chgData name="Song, JianJian" userId="21c957f8-d12c-45e3-b67f-864ab375890b" providerId="ADAL" clId="{A8FE559A-91C3-41B5-A980-D4FEF91044DB}" dt="2020-10-22T16:49:09.450" v="15" actId="9405"/>
      <pc:docMkLst>
        <pc:docMk/>
      </pc:docMkLst>
      <pc:sldChg chg="addSp">
        <pc:chgData name="Song, JianJian" userId="21c957f8-d12c-45e3-b67f-864ab375890b" providerId="ADAL" clId="{A8FE559A-91C3-41B5-A980-D4FEF91044DB}" dt="2020-10-22T16:26:54.803" v="0"/>
        <pc:sldMkLst>
          <pc:docMk/>
          <pc:sldMk cId="3780327718" sldId="734"/>
        </pc:sldMkLst>
        <pc:inkChg chg="add">
          <ac:chgData name="Song, JianJian" userId="21c957f8-d12c-45e3-b67f-864ab375890b" providerId="ADAL" clId="{A8FE559A-91C3-41B5-A980-D4FEF91044DB}" dt="2020-10-22T16:26:54.803" v="0"/>
          <ac:inkMkLst>
            <pc:docMk/>
            <pc:sldMk cId="3780327718" sldId="734"/>
            <ac:inkMk id="3" creationId="{4E49D9EC-DCE4-434A-8C3A-8E3324F9514F}"/>
          </ac:inkMkLst>
        </pc:inkChg>
      </pc:sldChg>
      <pc:sldChg chg="addSp">
        <pc:chgData name="Song, JianJian" userId="21c957f8-d12c-45e3-b67f-864ab375890b" providerId="ADAL" clId="{A8FE559A-91C3-41B5-A980-D4FEF91044DB}" dt="2020-10-22T16:26:54.803" v="0"/>
        <pc:sldMkLst>
          <pc:docMk/>
          <pc:sldMk cId="0" sldId="742"/>
        </pc:sldMkLst>
        <pc:inkChg chg="add">
          <ac:chgData name="Song, JianJian" userId="21c957f8-d12c-45e3-b67f-864ab375890b" providerId="ADAL" clId="{A8FE559A-91C3-41B5-A980-D4FEF91044DB}" dt="2020-10-22T16:26:54.803" v="0"/>
          <ac:inkMkLst>
            <pc:docMk/>
            <pc:sldMk cId="0" sldId="742"/>
            <ac:inkMk id="2" creationId="{6E63E82D-7D58-42C5-91E1-BF449E1619C6}"/>
          </ac:inkMkLst>
        </pc:inkChg>
      </pc:sldChg>
      <pc:sldChg chg="addSp modSp mod">
        <pc:chgData name="Song, JianJian" userId="21c957f8-d12c-45e3-b67f-864ab375890b" providerId="ADAL" clId="{A8FE559A-91C3-41B5-A980-D4FEF91044DB}" dt="2020-10-22T16:49:09.450" v="15" actId="9405"/>
        <pc:sldMkLst>
          <pc:docMk/>
          <pc:sldMk cId="3211000345" sldId="747"/>
        </pc:sldMkLst>
        <pc:grpChg chg="mod">
          <ac:chgData name="Song, JianJian" userId="21c957f8-d12c-45e3-b67f-864ab375890b" providerId="ADAL" clId="{A8FE559A-91C3-41B5-A980-D4FEF91044DB}" dt="2020-10-22T16:49:04.484" v="7"/>
          <ac:grpSpMkLst>
            <pc:docMk/>
            <pc:sldMk cId="3211000345" sldId="747"/>
            <ac:grpSpMk id="9" creationId="{515A85CF-9EDD-4AD1-9184-DDA0ED710326}"/>
          </ac:grpSpMkLst>
        </pc:grpChg>
        <pc:grpChg chg="mod">
          <ac:chgData name="Song, JianJian" userId="21c957f8-d12c-45e3-b67f-864ab375890b" providerId="ADAL" clId="{A8FE559A-91C3-41B5-A980-D4FEF91044DB}" dt="2020-10-22T16:49:07.746" v="14"/>
          <ac:grpSpMkLst>
            <pc:docMk/>
            <pc:sldMk cId="3211000345" sldId="747"/>
            <ac:grpSpMk id="16" creationId="{C28E89DB-CF71-4A27-9BFD-E097B1F233ED}"/>
          </ac:grpSpMkLst>
        </pc:grpChg>
        <pc:inkChg chg="add mod">
          <ac:chgData name="Song, JianJian" userId="21c957f8-d12c-45e3-b67f-864ab375890b" providerId="ADAL" clId="{A8FE559A-91C3-41B5-A980-D4FEF91044DB}" dt="2020-10-22T16:49:04.484" v="7"/>
          <ac:inkMkLst>
            <pc:docMk/>
            <pc:sldMk cId="3211000345" sldId="747"/>
            <ac:inkMk id="2" creationId="{5136CFD6-2E15-4A3C-BBB1-A8D4F973F92A}"/>
          </ac:inkMkLst>
        </pc:inkChg>
        <pc:inkChg chg="add mod">
          <ac:chgData name="Song, JianJian" userId="21c957f8-d12c-45e3-b67f-864ab375890b" providerId="ADAL" clId="{A8FE559A-91C3-41B5-A980-D4FEF91044DB}" dt="2020-10-22T16:49:04.484" v="7"/>
          <ac:inkMkLst>
            <pc:docMk/>
            <pc:sldMk cId="3211000345" sldId="747"/>
            <ac:inkMk id="3" creationId="{90F94C3D-622C-470C-A70C-AB5831169D76}"/>
          </ac:inkMkLst>
        </pc:inkChg>
        <pc:inkChg chg="add mod">
          <ac:chgData name="Song, JianJian" userId="21c957f8-d12c-45e3-b67f-864ab375890b" providerId="ADAL" clId="{A8FE559A-91C3-41B5-A980-D4FEF91044DB}" dt="2020-10-22T16:49:04.484" v="7"/>
          <ac:inkMkLst>
            <pc:docMk/>
            <pc:sldMk cId="3211000345" sldId="747"/>
            <ac:inkMk id="5" creationId="{4DBDFFFC-BE8A-4E07-B702-BF08D7BFC489}"/>
          </ac:inkMkLst>
        </pc:inkChg>
        <pc:inkChg chg="add mod">
          <ac:chgData name="Song, JianJian" userId="21c957f8-d12c-45e3-b67f-864ab375890b" providerId="ADAL" clId="{A8FE559A-91C3-41B5-A980-D4FEF91044DB}" dt="2020-10-22T16:49:04.484" v="7"/>
          <ac:inkMkLst>
            <pc:docMk/>
            <pc:sldMk cId="3211000345" sldId="747"/>
            <ac:inkMk id="6" creationId="{D74B0502-FE78-49D9-A377-DD4D651C8810}"/>
          </ac:inkMkLst>
        </pc:inkChg>
        <pc:inkChg chg="add mod">
          <ac:chgData name="Song, JianJian" userId="21c957f8-d12c-45e3-b67f-864ab375890b" providerId="ADAL" clId="{A8FE559A-91C3-41B5-A980-D4FEF91044DB}" dt="2020-10-22T16:49:04.484" v="7"/>
          <ac:inkMkLst>
            <pc:docMk/>
            <pc:sldMk cId="3211000345" sldId="747"/>
            <ac:inkMk id="7" creationId="{9821F619-E8B9-4196-B2D4-31F848518D80}"/>
          </ac:inkMkLst>
        </pc:inkChg>
        <pc:inkChg chg="add mod">
          <ac:chgData name="Song, JianJian" userId="21c957f8-d12c-45e3-b67f-864ab375890b" providerId="ADAL" clId="{A8FE559A-91C3-41B5-A980-D4FEF91044DB}" dt="2020-10-22T16:49:04.484" v="7"/>
          <ac:inkMkLst>
            <pc:docMk/>
            <pc:sldMk cId="3211000345" sldId="747"/>
            <ac:inkMk id="8" creationId="{72139CE6-3ABB-41C6-BB5B-CF05FEF44477}"/>
          </ac:inkMkLst>
        </pc:inkChg>
        <pc:inkChg chg="add mod">
          <ac:chgData name="Song, JianJian" userId="21c957f8-d12c-45e3-b67f-864ab375890b" providerId="ADAL" clId="{A8FE559A-91C3-41B5-A980-D4FEF91044DB}" dt="2020-10-22T16:49:07.746" v="14"/>
          <ac:inkMkLst>
            <pc:docMk/>
            <pc:sldMk cId="3211000345" sldId="747"/>
            <ac:inkMk id="10" creationId="{A94B34EE-1872-4394-83C6-9F32D25D751F}"/>
          </ac:inkMkLst>
        </pc:inkChg>
        <pc:inkChg chg="add mod">
          <ac:chgData name="Song, JianJian" userId="21c957f8-d12c-45e3-b67f-864ab375890b" providerId="ADAL" clId="{A8FE559A-91C3-41B5-A980-D4FEF91044DB}" dt="2020-10-22T16:49:07.746" v="14"/>
          <ac:inkMkLst>
            <pc:docMk/>
            <pc:sldMk cId="3211000345" sldId="747"/>
            <ac:inkMk id="11" creationId="{4683CA64-F862-4C5A-A406-8AA53BB44E7E}"/>
          </ac:inkMkLst>
        </pc:inkChg>
        <pc:inkChg chg="add mod">
          <ac:chgData name="Song, JianJian" userId="21c957f8-d12c-45e3-b67f-864ab375890b" providerId="ADAL" clId="{A8FE559A-91C3-41B5-A980-D4FEF91044DB}" dt="2020-10-22T16:49:07.746" v="14"/>
          <ac:inkMkLst>
            <pc:docMk/>
            <pc:sldMk cId="3211000345" sldId="747"/>
            <ac:inkMk id="12" creationId="{D81B18DB-5F89-4D82-A02C-ECF0292D2663}"/>
          </ac:inkMkLst>
        </pc:inkChg>
        <pc:inkChg chg="add mod">
          <ac:chgData name="Song, JianJian" userId="21c957f8-d12c-45e3-b67f-864ab375890b" providerId="ADAL" clId="{A8FE559A-91C3-41B5-A980-D4FEF91044DB}" dt="2020-10-22T16:49:07.746" v="14"/>
          <ac:inkMkLst>
            <pc:docMk/>
            <pc:sldMk cId="3211000345" sldId="747"/>
            <ac:inkMk id="13" creationId="{489176C2-6FDA-4976-AC0E-05EBD137807F}"/>
          </ac:inkMkLst>
        </pc:inkChg>
        <pc:inkChg chg="add mod">
          <ac:chgData name="Song, JianJian" userId="21c957f8-d12c-45e3-b67f-864ab375890b" providerId="ADAL" clId="{A8FE559A-91C3-41B5-A980-D4FEF91044DB}" dt="2020-10-22T16:49:07.746" v="14"/>
          <ac:inkMkLst>
            <pc:docMk/>
            <pc:sldMk cId="3211000345" sldId="747"/>
            <ac:inkMk id="14" creationId="{30A0161E-362E-4E0B-AC46-B121F791E8B1}"/>
          </ac:inkMkLst>
        </pc:inkChg>
        <pc:inkChg chg="add mod">
          <ac:chgData name="Song, JianJian" userId="21c957f8-d12c-45e3-b67f-864ab375890b" providerId="ADAL" clId="{A8FE559A-91C3-41B5-A980-D4FEF91044DB}" dt="2020-10-22T16:49:07.746" v="14"/>
          <ac:inkMkLst>
            <pc:docMk/>
            <pc:sldMk cId="3211000345" sldId="747"/>
            <ac:inkMk id="15" creationId="{5865C333-66AE-473E-92FB-9C4FEFD1D350}"/>
          </ac:inkMkLst>
        </pc:inkChg>
        <pc:inkChg chg="add">
          <ac:chgData name="Song, JianJian" userId="21c957f8-d12c-45e3-b67f-864ab375890b" providerId="ADAL" clId="{A8FE559A-91C3-41B5-A980-D4FEF91044DB}" dt="2020-10-22T16:49:09.450" v="15" actId="9405"/>
          <ac:inkMkLst>
            <pc:docMk/>
            <pc:sldMk cId="3211000345" sldId="747"/>
            <ac:inkMk id="17" creationId="{516EE910-8AC7-41EB-8196-EB9509EAE0FD}"/>
          </ac:inkMkLst>
        </pc:inkChg>
      </pc:sldChg>
    </pc:docChg>
  </pc:docChgLst>
  <pc:docChgLst>
    <pc:chgData name="Song, JianJian" userId="21c957f8-d12c-45e3-b67f-864ab375890b" providerId="ADAL" clId="{7EF755C7-4F33-46F8-A2B7-3CE35297D3AE}"/>
    <pc:docChg chg="undo redo custSel addSld delSld modSld sldOrd modMainMaster">
      <pc:chgData name="Song, JianJian" userId="21c957f8-d12c-45e3-b67f-864ab375890b" providerId="ADAL" clId="{7EF755C7-4F33-46F8-A2B7-3CE35297D3AE}" dt="2020-10-22T03:44:24.669" v="2885" actId="22"/>
      <pc:docMkLst>
        <pc:docMk/>
      </pc:docMkLst>
      <pc:sldChg chg="addSp delSp modSp mod">
        <pc:chgData name="Song, JianJian" userId="21c957f8-d12c-45e3-b67f-864ab375890b" providerId="ADAL" clId="{7EF755C7-4F33-46F8-A2B7-3CE35297D3AE}" dt="2020-10-21T21:31:28.476" v="2675"/>
        <pc:sldMkLst>
          <pc:docMk/>
          <pc:sldMk cId="0" sldId="620"/>
        </pc:sldMkLst>
        <pc:spChg chg="mod">
          <ac:chgData name="Song, JianJian" userId="21c957f8-d12c-45e3-b67f-864ab375890b" providerId="ADAL" clId="{7EF755C7-4F33-46F8-A2B7-3CE35297D3AE}" dt="2020-10-20T21:11:23.765" v="4"/>
          <ac:spMkLst>
            <pc:docMk/>
            <pc:sldMk cId="0" sldId="620"/>
            <ac:spMk id="2" creationId="{00000000-0000-0000-0000-000000000000}"/>
          </ac:spMkLst>
        </pc:spChg>
        <pc:spChg chg="mod">
          <ac:chgData name="Song, JianJian" userId="21c957f8-d12c-45e3-b67f-864ab375890b" providerId="ADAL" clId="{7EF755C7-4F33-46F8-A2B7-3CE35297D3AE}" dt="2020-10-21T21:31:28.476" v="2675"/>
          <ac:spMkLst>
            <pc:docMk/>
            <pc:sldMk cId="0" sldId="620"/>
            <ac:spMk id="3" creationId="{00000000-0000-0000-0000-000000000000}"/>
          </ac:spMkLst>
        </pc:spChg>
        <pc:picChg chg="del">
          <ac:chgData name="Song, JianJian" userId="21c957f8-d12c-45e3-b67f-864ab375890b" providerId="ADAL" clId="{7EF755C7-4F33-46F8-A2B7-3CE35297D3AE}" dt="2020-10-20T21:11:43.736" v="9" actId="478"/>
          <ac:picMkLst>
            <pc:docMk/>
            <pc:sldMk cId="0" sldId="620"/>
            <ac:picMk id="5" creationId="{00000000-0000-0000-0000-000000000000}"/>
          </ac:picMkLst>
        </pc:picChg>
        <pc:picChg chg="add mod">
          <ac:chgData name="Song, JianJian" userId="21c957f8-d12c-45e3-b67f-864ab375890b" providerId="ADAL" clId="{7EF755C7-4F33-46F8-A2B7-3CE35297D3AE}" dt="2020-10-21T19:45:45.796" v="1088" actId="1076"/>
          <ac:picMkLst>
            <pc:docMk/>
            <pc:sldMk cId="0" sldId="620"/>
            <ac:picMk id="6" creationId="{5B30E8DE-3D66-4E69-8E81-73C362F63B50}"/>
          </ac:picMkLst>
        </pc:picChg>
        <pc:picChg chg="mod">
          <ac:chgData name="Song, JianJian" userId="21c957f8-d12c-45e3-b67f-864ab375890b" providerId="ADAL" clId="{7EF755C7-4F33-46F8-A2B7-3CE35297D3AE}" dt="2020-10-20T21:11:42.169" v="8" actId="1076"/>
          <ac:picMkLst>
            <pc:docMk/>
            <pc:sldMk cId="0" sldId="620"/>
            <ac:picMk id="7" creationId="{00000000-0000-0000-0000-000000000000}"/>
          </ac:picMkLst>
        </pc:picChg>
        <pc:picChg chg="mod">
          <ac:chgData name="Song, JianJian" userId="21c957f8-d12c-45e3-b67f-864ab375890b" providerId="ADAL" clId="{7EF755C7-4F33-46F8-A2B7-3CE35297D3AE}" dt="2020-10-21T21:05:21.842" v="1876" actId="1076"/>
          <ac:picMkLst>
            <pc:docMk/>
            <pc:sldMk cId="0" sldId="620"/>
            <ac:picMk id="3074" creationId="{00000000-0000-0000-0000-000000000000}"/>
          </ac:picMkLst>
        </pc:picChg>
      </pc:sldChg>
      <pc:sldChg chg="modSp">
        <pc:chgData name="Song, JianJian" userId="21c957f8-d12c-45e3-b67f-864ab375890b" providerId="ADAL" clId="{7EF755C7-4F33-46F8-A2B7-3CE35297D3AE}" dt="2020-10-20T21:11:23.765" v="4"/>
        <pc:sldMkLst>
          <pc:docMk/>
          <pc:sldMk cId="3474179486" sldId="679"/>
        </pc:sldMkLst>
        <pc:spChg chg="mod">
          <ac:chgData name="Song, JianJian" userId="21c957f8-d12c-45e3-b67f-864ab375890b" providerId="ADAL" clId="{7EF755C7-4F33-46F8-A2B7-3CE35297D3AE}" dt="2020-10-20T21:11:23.765" v="4"/>
          <ac:spMkLst>
            <pc:docMk/>
            <pc:sldMk cId="3474179486" sldId="679"/>
            <ac:spMk id="2" creationId="{00000000-0000-0000-0000-000000000000}"/>
          </ac:spMkLst>
        </pc:spChg>
        <pc:spChg chg="mod">
          <ac:chgData name="Song, JianJian" userId="21c957f8-d12c-45e3-b67f-864ab375890b" providerId="ADAL" clId="{7EF755C7-4F33-46F8-A2B7-3CE35297D3AE}" dt="2020-10-20T21:11:23.765" v="4"/>
          <ac:spMkLst>
            <pc:docMk/>
            <pc:sldMk cId="3474179486" sldId="679"/>
            <ac:spMk id="7" creationId="{00000000-0000-0000-0000-000000000000}"/>
          </ac:spMkLst>
        </pc:spChg>
      </pc:sldChg>
      <pc:sldChg chg="modSp mod modClrScheme chgLayout">
        <pc:chgData name="Song, JianJian" userId="21c957f8-d12c-45e3-b67f-864ab375890b" providerId="ADAL" clId="{7EF755C7-4F33-46F8-A2B7-3CE35297D3AE}" dt="2020-10-20T21:24:47.863" v="299" actId="700"/>
        <pc:sldMkLst>
          <pc:docMk/>
          <pc:sldMk cId="2318451521" sldId="680"/>
        </pc:sldMkLst>
        <pc:spChg chg="mod ord">
          <ac:chgData name="Song, JianJian" userId="21c957f8-d12c-45e3-b67f-864ab375890b" providerId="ADAL" clId="{7EF755C7-4F33-46F8-A2B7-3CE35297D3AE}" dt="2020-10-20T21:24:47.863" v="299" actId="700"/>
          <ac:spMkLst>
            <pc:docMk/>
            <pc:sldMk cId="2318451521" sldId="680"/>
            <ac:spMk id="2" creationId="{00000000-0000-0000-0000-000000000000}"/>
          </ac:spMkLst>
        </pc:spChg>
      </pc:sldChg>
      <pc:sldChg chg="modSp">
        <pc:chgData name="Song, JianJian" userId="21c957f8-d12c-45e3-b67f-864ab375890b" providerId="ADAL" clId="{7EF755C7-4F33-46F8-A2B7-3CE35297D3AE}" dt="2020-10-20T21:11:23.765" v="4"/>
        <pc:sldMkLst>
          <pc:docMk/>
          <pc:sldMk cId="1024515034" sldId="683"/>
        </pc:sldMkLst>
        <pc:spChg chg="mod">
          <ac:chgData name="Song, JianJian" userId="21c957f8-d12c-45e3-b67f-864ab375890b" providerId="ADAL" clId="{7EF755C7-4F33-46F8-A2B7-3CE35297D3AE}" dt="2020-10-20T21:11:23.765" v="4"/>
          <ac:spMkLst>
            <pc:docMk/>
            <pc:sldMk cId="1024515034" sldId="683"/>
            <ac:spMk id="2" creationId="{00000000-0000-0000-0000-000000000000}"/>
          </ac:spMkLst>
        </pc:spChg>
        <pc:spChg chg="mod">
          <ac:chgData name="Song, JianJian" userId="21c957f8-d12c-45e3-b67f-864ab375890b" providerId="ADAL" clId="{7EF755C7-4F33-46F8-A2B7-3CE35297D3AE}" dt="2020-10-20T21:11:23.765" v="4"/>
          <ac:spMkLst>
            <pc:docMk/>
            <pc:sldMk cId="1024515034" sldId="683"/>
            <ac:spMk id="4" creationId="{00000000-0000-0000-0000-000000000000}"/>
          </ac:spMkLst>
        </pc:spChg>
      </pc:sldChg>
      <pc:sldChg chg="modSp">
        <pc:chgData name="Song, JianJian" userId="21c957f8-d12c-45e3-b67f-864ab375890b" providerId="ADAL" clId="{7EF755C7-4F33-46F8-A2B7-3CE35297D3AE}" dt="2020-10-20T21:11:23.765" v="4"/>
        <pc:sldMkLst>
          <pc:docMk/>
          <pc:sldMk cId="3086945798" sldId="710"/>
        </pc:sldMkLst>
        <pc:spChg chg="mod">
          <ac:chgData name="Song, JianJian" userId="21c957f8-d12c-45e3-b67f-864ab375890b" providerId="ADAL" clId="{7EF755C7-4F33-46F8-A2B7-3CE35297D3AE}" dt="2020-10-20T21:11:23.765" v="4"/>
          <ac:spMkLst>
            <pc:docMk/>
            <pc:sldMk cId="3086945798" sldId="710"/>
            <ac:spMk id="481282" creationId="{00000000-0000-0000-0000-000000000000}"/>
          </ac:spMkLst>
        </pc:spChg>
      </pc:sldChg>
      <pc:sldChg chg="modSp">
        <pc:chgData name="Song, JianJian" userId="21c957f8-d12c-45e3-b67f-864ab375890b" providerId="ADAL" clId="{7EF755C7-4F33-46F8-A2B7-3CE35297D3AE}" dt="2020-10-20T21:11:23.765" v="4"/>
        <pc:sldMkLst>
          <pc:docMk/>
          <pc:sldMk cId="1955681629" sldId="711"/>
        </pc:sldMkLst>
        <pc:spChg chg="mod">
          <ac:chgData name="Song, JianJian" userId="21c957f8-d12c-45e3-b67f-864ab375890b" providerId="ADAL" clId="{7EF755C7-4F33-46F8-A2B7-3CE35297D3AE}" dt="2020-10-20T21:11:23.765" v="4"/>
          <ac:spMkLst>
            <pc:docMk/>
            <pc:sldMk cId="1955681629" sldId="711"/>
            <ac:spMk id="481282" creationId="{00000000-0000-0000-0000-000000000000}"/>
          </ac:spMkLst>
        </pc:spChg>
      </pc:sldChg>
      <pc:sldChg chg="addSp delSp modSp mod">
        <pc:chgData name="Song, JianJian" userId="21c957f8-d12c-45e3-b67f-864ab375890b" providerId="ADAL" clId="{7EF755C7-4F33-46F8-A2B7-3CE35297D3AE}" dt="2020-10-20T21:36:57.018" v="414" actId="962"/>
        <pc:sldMkLst>
          <pc:docMk/>
          <pc:sldMk cId="240562698" sldId="717"/>
        </pc:sldMkLst>
        <pc:spChg chg="mod">
          <ac:chgData name="Song, JianJian" userId="21c957f8-d12c-45e3-b67f-864ab375890b" providerId="ADAL" clId="{7EF755C7-4F33-46F8-A2B7-3CE35297D3AE}" dt="2020-10-20T21:11:23.765" v="4"/>
          <ac:spMkLst>
            <pc:docMk/>
            <pc:sldMk cId="240562698" sldId="717"/>
            <ac:spMk id="5" creationId="{00000000-0000-0000-0000-000000000000}"/>
          </ac:spMkLst>
        </pc:spChg>
        <pc:spChg chg="add del">
          <ac:chgData name="Song, JianJian" userId="21c957f8-d12c-45e3-b67f-864ab375890b" providerId="ADAL" clId="{7EF755C7-4F33-46F8-A2B7-3CE35297D3AE}" dt="2020-10-20T21:35:00.347" v="402" actId="22"/>
          <ac:spMkLst>
            <pc:docMk/>
            <pc:sldMk cId="240562698" sldId="717"/>
            <ac:spMk id="7" creationId="{708988FF-2796-4CBC-9ADD-04BD5EC43C1A}"/>
          </ac:spMkLst>
        </pc:spChg>
        <pc:spChg chg="mod">
          <ac:chgData name="Song, JianJian" userId="21c957f8-d12c-45e3-b67f-864ab375890b" providerId="ADAL" clId="{7EF755C7-4F33-46F8-A2B7-3CE35297D3AE}" dt="2020-10-20T21:11:23.765" v="4"/>
          <ac:spMkLst>
            <pc:docMk/>
            <pc:sldMk cId="240562698" sldId="717"/>
            <ac:spMk id="481282" creationId="{00000000-0000-0000-0000-000000000000}"/>
          </ac:spMkLst>
        </pc:spChg>
        <pc:picChg chg="add del mod">
          <ac:chgData name="Song, JianJian" userId="21c957f8-d12c-45e3-b67f-864ab375890b" providerId="ADAL" clId="{7EF755C7-4F33-46F8-A2B7-3CE35297D3AE}" dt="2020-10-20T21:36:00.766" v="409" actId="478"/>
          <ac:picMkLst>
            <pc:docMk/>
            <pc:sldMk cId="240562698" sldId="717"/>
            <ac:picMk id="4" creationId="{9409DC6E-3427-48D8-A8E5-2D2DB96FE2C7}"/>
          </ac:picMkLst>
        </pc:picChg>
        <pc:picChg chg="del">
          <ac:chgData name="Song, JianJian" userId="21c957f8-d12c-45e3-b67f-864ab375890b" providerId="ADAL" clId="{7EF755C7-4F33-46F8-A2B7-3CE35297D3AE}" dt="2020-10-20T21:34:46.623" v="400" actId="478"/>
          <ac:picMkLst>
            <pc:docMk/>
            <pc:sldMk cId="240562698" sldId="717"/>
            <ac:picMk id="6" creationId="{C1688E87-3AD1-4B17-9E21-C1F283F8E45A}"/>
          </ac:picMkLst>
        </pc:picChg>
        <pc:picChg chg="add mod">
          <ac:chgData name="Song, JianJian" userId="21c957f8-d12c-45e3-b67f-864ab375890b" providerId="ADAL" clId="{7EF755C7-4F33-46F8-A2B7-3CE35297D3AE}" dt="2020-10-20T21:35:15.968" v="405" actId="1076"/>
          <ac:picMkLst>
            <pc:docMk/>
            <pc:sldMk cId="240562698" sldId="717"/>
            <ac:picMk id="8" creationId="{9CA902B6-3E26-429A-95CC-64CE1D59BC3D}"/>
          </ac:picMkLst>
        </pc:picChg>
        <pc:picChg chg="add mod">
          <ac:chgData name="Song, JianJian" userId="21c957f8-d12c-45e3-b67f-864ab375890b" providerId="ADAL" clId="{7EF755C7-4F33-46F8-A2B7-3CE35297D3AE}" dt="2020-10-20T21:36:57.018" v="414" actId="962"/>
          <ac:picMkLst>
            <pc:docMk/>
            <pc:sldMk cId="240562698" sldId="717"/>
            <ac:picMk id="10" creationId="{0D2665C0-14F2-4A82-9E2E-16EDA1925D04}"/>
          </ac:picMkLst>
        </pc:picChg>
      </pc:sldChg>
      <pc:sldChg chg="modSp ord">
        <pc:chgData name="Song, JianJian" userId="21c957f8-d12c-45e3-b67f-864ab375890b" providerId="ADAL" clId="{7EF755C7-4F33-46F8-A2B7-3CE35297D3AE}" dt="2020-10-21T21:35:21.868" v="2838"/>
        <pc:sldMkLst>
          <pc:docMk/>
          <pc:sldMk cId="337769684" sldId="718"/>
        </pc:sldMkLst>
        <pc:spChg chg="mod">
          <ac:chgData name="Song, JianJian" userId="21c957f8-d12c-45e3-b67f-864ab375890b" providerId="ADAL" clId="{7EF755C7-4F33-46F8-A2B7-3CE35297D3AE}" dt="2020-10-20T21:11:23.765" v="4"/>
          <ac:spMkLst>
            <pc:docMk/>
            <pc:sldMk cId="337769684" sldId="718"/>
            <ac:spMk id="481282" creationId="{00000000-0000-0000-0000-000000000000}"/>
          </ac:spMkLst>
        </pc:spChg>
      </pc:sldChg>
      <pc:sldChg chg="addSp delSp modSp mod">
        <pc:chgData name="Song, JianJian" userId="21c957f8-d12c-45e3-b67f-864ab375890b" providerId="ADAL" clId="{7EF755C7-4F33-46F8-A2B7-3CE35297D3AE}" dt="2020-10-20T21:25:37.362" v="304" actId="1076"/>
        <pc:sldMkLst>
          <pc:docMk/>
          <pc:sldMk cId="2717826451" sldId="719"/>
        </pc:sldMkLst>
        <pc:spChg chg="mod">
          <ac:chgData name="Song, JianJian" userId="21c957f8-d12c-45e3-b67f-864ab375890b" providerId="ADAL" clId="{7EF755C7-4F33-46F8-A2B7-3CE35297D3AE}" dt="2020-10-20T21:11:23.765" v="4"/>
          <ac:spMkLst>
            <pc:docMk/>
            <pc:sldMk cId="2717826451" sldId="719"/>
            <ac:spMk id="2" creationId="{00000000-0000-0000-0000-000000000000}"/>
          </ac:spMkLst>
        </pc:spChg>
        <pc:spChg chg="mod">
          <ac:chgData name="Song, JianJian" userId="21c957f8-d12c-45e3-b67f-864ab375890b" providerId="ADAL" clId="{7EF755C7-4F33-46F8-A2B7-3CE35297D3AE}" dt="2020-10-20T21:11:23.765" v="4"/>
          <ac:spMkLst>
            <pc:docMk/>
            <pc:sldMk cId="2717826451" sldId="719"/>
            <ac:spMk id="8" creationId="{00000000-0000-0000-0000-000000000000}"/>
          </ac:spMkLst>
        </pc:spChg>
        <pc:picChg chg="del">
          <ac:chgData name="Song, JianJian" userId="21c957f8-d12c-45e3-b67f-864ab375890b" providerId="ADAL" clId="{7EF755C7-4F33-46F8-A2B7-3CE35297D3AE}" dt="2020-10-20T21:25:17.455" v="300" actId="478"/>
          <ac:picMkLst>
            <pc:docMk/>
            <pc:sldMk cId="2717826451" sldId="719"/>
            <ac:picMk id="7" creationId="{00000000-0000-0000-0000-000000000000}"/>
          </ac:picMkLst>
        </pc:picChg>
        <pc:picChg chg="add mod">
          <ac:chgData name="Song, JianJian" userId="21c957f8-d12c-45e3-b67f-864ab375890b" providerId="ADAL" clId="{7EF755C7-4F33-46F8-A2B7-3CE35297D3AE}" dt="2020-10-20T21:25:37.362" v="304" actId="1076"/>
          <ac:picMkLst>
            <pc:docMk/>
            <pc:sldMk cId="2717826451" sldId="719"/>
            <ac:picMk id="10" creationId="{D3404830-B33B-4A53-86A9-4DF87AE4BB34}"/>
          </ac:picMkLst>
        </pc:picChg>
      </pc:sldChg>
      <pc:sldChg chg="addSp delSp mod">
        <pc:chgData name="Song, JianJian" userId="21c957f8-d12c-45e3-b67f-864ab375890b" providerId="ADAL" clId="{7EF755C7-4F33-46F8-A2B7-3CE35297D3AE}" dt="2020-10-20T21:39:18.867" v="416" actId="22"/>
        <pc:sldMkLst>
          <pc:docMk/>
          <pc:sldMk cId="497773625" sldId="724"/>
        </pc:sldMkLst>
        <pc:picChg chg="del">
          <ac:chgData name="Song, JianJian" userId="21c957f8-d12c-45e3-b67f-864ab375890b" providerId="ADAL" clId="{7EF755C7-4F33-46F8-A2B7-3CE35297D3AE}" dt="2020-10-20T21:37:03.252" v="415" actId="478"/>
          <ac:picMkLst>
            <pc:docMk/>
            <pc:sldMk cId="497773625" sldId="724"/>
            <ac:picMk id="2" creationId="{2469CC59-755E-465E-90BC-2700D32A0CA4}"/>
          </ac:picMkLst>
        </pc:picChg>
        <pc:picChg chg="add">
          <ac:chgData name="Song, JianJian" userId="21c957f8-d12c-45e3-b67f-864ab375890b" providerId="ADAL" clId="{7EF755C7-4F33-46F8-A2B7-3CE35297D3AE}" dt="2020-10-20T21:39:18.867" v="416" actId="22"/>
          <ac:picMkLst>
            <pc:docMk/>
            <pc:sldMk cId="497773625" sldId="724"/>
            <ac:picMk id="4" creationId="{0B45F9FA-27B8-4B18-BB3B-2322981EFEE9}"/>
          </ac:picMkLst>
        </pc:picChg>
      </pc:sldChg>
      <pc:sldChg chg="modSp">
        <pc:chgData name="Song, JianJian" userId="21c957f8-d12c-45e3-b67f-864ab375890b" providerId="ADAL" clId="{7EF755C7-4F33-46F8-A2B7-3CE35297D3AE}" dt="2020-10-20T21:11:23.765" v="4"/>
        <pc:sldMkLst>
          <pc:docMk/>
          <pc:sldMk cId="2880092964" sldId="729"/>
        </pc:sldMkLst>
        <pc:spChg chg="mod">
          <ac:chgData name="Song, JianJian" userId="21c957f8-d12c-45e3-b67f-864ab375890b" providerId="ADAL" clId="{7EF755C7-4F33-46F8-A2B7-3CE35297D3AE}" dt="2020-10-20T21:11:23.765" v="4"/>
          <ac:spMkLst>
            <pc:docMk/>
            <pc:sldMk cId="2880092964" sldId="729"/>
            <ac:spMk id="2" creationId="{00000000-0000-0000-0000-000000000000}"/>
          </ac:spMkLst>
        </pc:spChg>
        <pc:spChg chg="mod">
          <ac:chgData name="Song, JianJian" userId="21c957f8-d12c-45e3-b67f-864ab375890b" providerId="ADAL" clId="{7EF755C7-4F33-46F8-A2B7-3CE35297D3AE}" dt="2020-10-20T21:11:23.765" v="4"/>
          <ac:spMkLst>
            <pc:docMk/>
            <pc:sldMk cId="2880092964" sldId="729"/>
            <ac:spMk id="10" creationId="{00000000-0000-0000-0000-000000000000}"/>
          </ac:spMkLst>
        </pc:spChg>
      </pc:sldChg>
      <pc:sldChg chg="modSp">
        <pc:chgData name="Song, JianJian" userId="21c957f8-d12c-45e3-b67f-864ab375890b" providerId="ADAL" clId="{7EF755C7-4F33-46F8-A2B7-3CE35297D3AE}" dt="2020-10-20T21:11:23.765" v="4"/>
        <pc:sldMkLst>
          <pc:docMk/>
          <pc:sldMk cId="433657343" sldId="730"/>
        </pc:sldMkLst>
        <pc:spChg chg="mod">
          <ac:chgData name="Song, JianJian" userId="21c957f8-d12c-45e3-b67f-864ab375890b" providerId="ADAL" clId="{7EF755C7-4F33-46F8-A2B7-3CE35297D3AE}" dt="2020-10-20T21:11:23.765" v="4"/>
          <ac:spMkLst>
            <pc:docMk/>
            <pc:sldMk cId="433657343" sldId="730"/>
            <ac:spMk id="2" creationId="{00000000-0000-0000-0000-000000000000}"/>
          </ac:spMkLst>
        </pc:spChg>
        <pc:spChg chg="mod">
          <ac:chgData name="Song, JianJian" userId="21c957f8-d12c-45e3-b67f-864ab375890b" providerId="ADAL" clId="{7EF755C7-4F33-46F8-A2B7-3CE35297D3AE}" dt="2020-10-20T21:11:23.765" v="4"/>
          <ac:spMkLst>
            <pc:docMk/>
            <pc:sldMk cId="433657343" sldId="730"/>
            <ac:spMk id="7" creationId="{00000000-0000-0000-0000-000000000000}"/>
          </ac:spMkLst>
        </pc:spChg>
      </pc:sldChg>
      <pc:sldChg chg="modSp mod ord">
        <pc:chgData name="Song, JianJian" userId="21c957f8-d12c-45e3-b67f-864ab375890b" providerId="ADAL" clId="{7EF755C7-4F33-46F8-A2B7-3CE35297D3AE}" dt="2020-10-21T21:30:03.786" v="2662"/>
        <pc:sldMkLst>
          <pc:docMk/>
          <pc:sldMk cId="3611195418" sldId="731"/>
        </pc:sldMkLst>
        <pc:spChg chg="mod">
          <ac:chgData name="Song, JianJian" userId="21c957f8-d12c-45e3-b67f-864ab375890b" providerId="ADAL" clId="{7EF755C7-4F33-46F8-A2B7-3CE35297D3AE}" dt="2020-10-21T05:51:10.117" v="418" actId="1076"/>
          <ac:spMkLst>
            <pc:docMk/>
            <pc:sldMk cId="3611195418" sldId="731"/>
            <ac:spMk id="2" creationId="{00000000-0000-0000-0000-000000000000}"/>
          </ac:spMkLst>
        </pc:spChg>
        <pc:spChg chg="mod">
          <ac:chgData name="Song, JianJian" userId="21c957f8-d12c-45e3-b67f-864ab375890b" providerId="ADAL" clId="{7EF755C7-4F33-46F8-A2B7-3CE35297D3AE}" dt="2020-10-20T21:11:23.765" v="4"/>
          <ac:spMkLst>
            <pc:docMk/>
            <pc:sldMk cId="3611195418" sldId="731"/>
            <ac:spMk id="481282" creationId="{00000000-0000-0000-0000-000000000000}"/>
          </ac:spMkLst>
        </pc:spChg>
      </pc:sldChg>
      <pc:sldChg chg="addSp delSp modSp mod ord">
        <pc:chgData name="Song, JianJian" userId="21c957f8-d12c-45e3-b67f-864ab375890b" providerId="ADAL" clId="{7EF755C7-4F33-46F8-A2B7-3CE35297D3AE}" dt="2020-10-21T21:06:54.723" v="1902"/>
        <pc:sldMkLst>
          <pc:docMk/>
          <pc:sldMk cId="2092474925" sldId="732"/>
        </pc:sldMkLst>
        <pc:spChg chg="mod">
          <ac:chgData name="Song, JianJian" userId="21c957f8-d12c-45e3-b67f-864ab375890b" providerId="ADAL" clId="{7EF755C7-4F33-46F8-A2B7-3CE35297D3AE}" dt="2020-10-20T21:17:27.744" v="162" actId="20577"/>
          <ac:spMkLst>
            <pc:docMk/>
            <pc:sldMk cId="2092474925" sldId="732"/>
            <ac:spMk id="2" creationId="{00000000-0000-0000-0000-000000000000}"/>
          </ac:spMkLst>
        </pc:spChg>
        <pc:spChg chg="mod">
          <ac:chgData name="Song, JianJian" userId="21c957f8-d12c-45e3-b67f-864ab375890b" providerId="ADAL" clId="{7EF755C7-4F33-46F8-A2B7-3CE35297D3AE}" dt="2020-10-20T21:19:04.056" v="198" actId="20577"/>
          <ac:spMkLst>
            <pc:docMk/>
            <pc:sldMk cId="2092474925" sldId="732"/>
            <ac:spMk id="3" creationId="{00000000-0000-0000-0000-000000000000}"/>
          </ac:spMkLst>
        </pc:spChg>
        <pc:spChg chg="del">
          <ac:chgData name="Song, JianJian" userId="21c957f8-d12c-45e3-b67f-864ab375890b" providerId="ADAL" clId="{7EF755C7-4F33-46F8-A2B7-3CE35297D3AE}" dt="2020-10-20T21:18:14.653" v="172" actId="478"/>
          <ac:spMkLst>
            <pc:docMk/>
            <pc:sldMk cId="2092474925" sldId="732"/>
            <ac:spMk id="7" creationId="{B47E1783-B42C-413C-9155-EE363D052CAF}"/>
          </ac:spMkLst>
        </pc:spChg>
        <pc:picChg chg="add del mod">
          <ac:chgData name="Song, JianJian" userId="21c957f8-d12c-45e3-b67f-864ab375890b" providerId="ADAL" clId="{7EF755C7-4F33-46F8-A2B7-3CE35297D3AE}" dt="2020-10-20T21:17:52.875" v="170" actId="478"/>
          <ac:picMkLst>
            <pc:docMk/>
            <pc:sldMk cId="2092474925" sldId="732"/>
            <ac:picMk id="5" creationId="{97E56034-70AD-4BDB-93E9-BDB9FB1F63EB}"/>
          </ac:picMkLst>
        </pc:picChg>
        <pc:picChg chg="del">
          <ac:chgData name="Song, JianJian" userId="21c957f8-d12c-45e3-b67f-864ab375890b" providerId="ADAL" clId="{7EF755C7-4F33-46F8-A2B7-3CE35297D3AE}" dt="2020-10-20T21:17:29.701" v="163" actId="478"/>
          <ac:picMkLst>
            <pc:docMk/>
            <pc:sldMk cId="2092474925" sldId="732"/>
            <ac:picMk id="6" creationId="{00000000-0000-0000-0000-000000000000}"/>
          </ac:picMkLst>
        </pc:picChg>
        <pc:picChg chg="del">
          <ac:chgData name="Song, JianJian" userId="21c957f8-d12c-45e3-b67f-864ab375890b" providerId="ADAL" clId="{7EF755C7-4F33-46F8-A2B7-3CE35297D3AE}" dt="2020-10-20T21:18:11.350" v="171" actId="478"/>
          <ac:picMkLst>
            <pc:docMk/>
            <pc:sldMk cId="2092474925" sldId="732"/>
            <ac:picMk id="8" creationId="{00000000-0000-0000-0000-000000000000}"/>
          </ac:picMkLst>
        </pc:picChg>
        <pc:picChg chg="add mod">
          <ac:chgData name="Song, JianJian" userId="21c957f8-d12c-45e3-b67f-864ab375890b" providerId="ADAL" clId="{7EF755C7-4F33-46F8-A2B7-3CE35297D3AE}" dt="2020-10-20T21:19:22.431" v="203" actId="1076"/>
          <ac:picMkLst>
            <pc:docMk/>
            <pc:sldMk cId="2092474925" sldId="732"/>
            <ac:picMk id="10" creationId="{A21F57F3-C0A2-4F31-ABE6-2A93C05F6235}"/>
          </ac:picMkLst>
        </pc:picChg>
      </pc:sldChg>
      <pc:sldChg chg="addSp delSp modSp mod ord">
        <pc:chgData name="Song, JianJian" userId="21c957f8-d12c-45e3-b67f-864ab375890b" providerId="ADAL" clId="{7EF755C7-4F33-46F8-A2B7-3CE35297D3AE}" dt="2020-10-21T21:07:03.543" v="1904"/>
        <pc:sldMkLst>
          <pc:docMk/>
          <pc:sldMk cId="4207678565" sldId="733"/>
        </pc:sldMkLst>
        <pc:spChg chg="mod">
          <ac:chgData name="Song, JianJian" userId="21c957f8-d12c-45e3-b67f-864ab375890b" providerId="ADAL" clId="{7EF755C7-4F33-46F8-A2B7-3CE35297D3AE}" dt="2020-10-20T21:22:10.098" v="266" actId="1076"/>
          <ac:spMkLst>
            <pc:docMk/>
            <pc:sldMk cId="4207678565" sldId="733"/>
            <ac:spMk id="3" creationId="{00000000-0000-0000-0000-000000000000}"/>
          </ac:spMkLst>
        </pc:spChg>
        <pc:spChg chg="mod">
          <ac:chgData name="Song, JianJian" userId="21c957f8-d12c-45e3-b67f-864ab375890b" providerId="ADAL" clId="{7EF755C7-4F33-46F8-A2B7-3CE35297D3AE}" dt="2020-10-20T21:25:50.624" v="306" actId="20577"/>
          <ac:spMkLst>
            <pc:docMk/>
            <pc:sldMk cId="4207678565" sldId="733"/>
            <ac:spMk id="5" creationId="{00000000-0000-0000-0000-000000000000}"/>
          </ac:spMkLst>
        </pc:spChg>
        <pc:spChg chg="mod">
          <ac:chgData name="Song, JianJian" userId="21c957f8-d12c-45e3-b67f-864ab375890b" providerId="ADAL" clId="{7EF755C7-4F33-46F8-A2B7-3CE35297D3AE}" dt="2020-10-20T21:22:06.205" v="265" actId="1076"/>
          <ac:spMkLst>
            <pc:docMk/>
            <pc:sldMk cId="4207678565" sldId="733"/>
            <ac:spMk id="7" creationId="{7728BB92-4C02-4F12-8BC9-E1CC0A1BE520}"/>
          </ac:spMkLst>
        </pc:spChg>
        <pc:picChg chg="mod">
          <ac:chgData name="Song, JianJian" userId="21c957f8-d12c-45e3-b67f-864ab375890b" providerId="ADAL" clId="{7EF755C7-4F33-46F8-A2B7-3CE35297D3AE}" dt="2020-10-20T21:21:59.830" v="264" actId="1076"/>
          <ac:picMkLst>
            <pc:docMk/>
            <pc:sldMk cId="4207678565" sldId="733"/>
            <ac:picMk id="4" creationId="{00000000-0000-0000-0000-000000000000}"/>
          </ac:picMkLst>
        </pc:picChg>
        <pc:picChg chg="add del">
          <ac:chgData name="Song, JianJian" userId="21c957f8-d12c-45e3-b67f-864ab375890b" providerId="ADAL" clId="{7EF755C7-4F33-46F8-A2B7-3CE35297D3AE}" dt="2020-10-20T21:21:12.523" v="256" actId="478"/>
          <ac:picMkLst>
            <pc:docMk/>
            <pc:sldMk cId="4207678565" sldId="733"/>
            <ac:picMk id="6" creationId="{00000000-0000-0000-0000-000000000000}"/>
          </ac:picMkLst>
        </pc:picChg>
        <pc:picChg chg="del">
          <ac:chgData name="Song, JianJian" userId="21c957f8-d12c-45e3-b67f-864ab375890b" providerId="ADAL" clId="{7EF755C7-4F33-46F8-A2B7-3CE35297D3AE}" dt="2020-10-20T21:21:50.225" v="260" actId="478"/>
          <ac:picMkLst>
            <pc:docMk/>
            <pc:sldMk cId="4207678565" sldId="733"/>
            <ac:picMk id="8" creationId="{00000000-0000-0000-0000-000000000000}"/>
          </ac:picMkLst>
        </pc:picChg>
        <pc:picChg chg="add del mod">
          <ac:chgData name="Song, JianJian" userId="21c957f8-d12c-45e3-b67f-864ab375890b" providerId="ADAL" clId="{7EF755C7-4F33-46F8-A2B7-3CE35297D3AE}" dt="2020-10-20T21:21:41.069" v="259" actId="478"/>
          <ac:picMkLst>
            <pc:docMk/>
            <pc:sldMk cId="4207678565" sldId="733"/>
            <ac:picMk id="9" creationId="{530ABA1C-7820-4546-B936-49731D8A4560}"/>
          </ac:picMkLst>
        </pc:picChg>
        <pc:picChg chg="add mod">
          <ac:chgData name="Song, JianJian" userId="21c957f8-d12c-45e3-b67f-864ab375890b" providerId="ADAL" clId="{7EF755C7-4F33-46F8-A2B7-3CE35297D3AE}" dt="2020-10-20T21:22:16.826" v="267" actId="14100"/>
          <ac:picMkLst>
            <pc:docMk/>
            <pc:sldMk cId="4207678565" sldId="733"/>
            <ac:picMk id="10" creationId="{491339B6-835F-473D-84B9-38DEE31D31ED}"/>
          </ac:picMkLst>
        </pc:picChg>
      </pc:sldChg>
      <pc:sldChg chg="addSp delSp modSp mod">
        <pc:chgData name="Song, JianJian" userId="21c957f8-d12c-45e3-b67f-864ab375890b" providerId="ADAL" clId="{7EF755C7-4F33-46F8-A2B7-3CE35297D3AE}" dt="2020-10-21T19:47:19.230" v="1161" actId="20577"/>
        <pc:sldMkLst>
          <pc:docMk/>
          <pc:sldMk cId="3780327718" sldId="734"/>
        </pc:sldMkLst>
        <pc:spChg chg="mod">
          <ac:chgData name="Song, JianJian" userId="21c957f8-d12c-45e3-b67f-864ab375890b" providerId="ADAL" clId="{7EF755C7-4F33-46F8-A2B7-3CE35297D3AE}" dt="2020-10-21T19:47:19.230" v="1161" actId="20577"/>
          <ac:spMkLst>
            <pc:docMk/>
            <pc:sldMk cId="3780327718" sldId="734"/>
            <ac:spMk id="481282" creationId="{00000000-0000-0000-0000-000000000000}"/>
          </ac:spMkLst>
        </pc:spChg>
        <pc:picChg chg="del">
          <ac:chgData name="Song, JianJian" userId="21c957f8-d12c-45e3-b67f-864ab375890b" providerId="ADAL" clId="{7EF755C7-4F33-46F8-A2B7-3CE35297D3AE}" dt="2020-10-20T21:26:29.612" v="307" actId="478"/>
          <ac:picMkLst>
            <pc:docMk/>
            <pc:sldMk cId="3780327718" sldId="734"/>
            <ac:picMk id="2" creationId="{9D645AE4-20B9-4B7A-951B-A3112ED2035D}"/>
          </ac:picMkLst>
        </pc:picChg>
        <pc:picChg chg="del">
          <ac:chgData name="Song, JianJian" userId="21c957f8-d12c-45e3-b67f-864ab375890b" providerId="ADAL" clId="{7EF755C7-4F33-46F8-A2B7-3CE35297D3AE}" dt="2020-10-20T21:26:37.327" v="311" actId="478"/>
          <ac:picMkLst>
            <pc:docMk/>
            <pc:sldMk cId="3780327718" sldId="734"/>
            <ac:picMk id="3" creationId="{D3F83CD4-F547-4C09-93AF-9F7660DFA5E0}"/>
          </ac:picMkLst>
        </pc:picChg>
        <pc:picChg chg="add mod">
          <ac:chgData name="Song, JianJian" userId="21c957f8-d12c-45e3-b67f-864ab375890b" providerId="ADAL" clId="{7EF755C7-4F33-46F8-A2B7-3CE35297D3AE}" dt="2020-10-20T21:26:35.336" v="310" actId="14100"/>
          <ac:picMkLst>
            <pc:docMk/>
            <pc:sldMk cId="3780327718" sldId="734"/>
            <ac:picMk id="5" creationId="{AE95D8A7-1B3F-48F3-9E3B-C35A2E9D4D11}"/>
          </ac:picMkLst>
        </pc:picChg>
        <pc:picChg chg="add mod">
          <ac:chgData name="Song, JianJian" userId="21c957f8-d12c-45e3-b67f-864ab375890b" providerId="ADAL" clId="{7EF755C7-4F33-46F8-A2B7-3CE35297D3AE}" dt="2020-10-20T21:28:12.096" v="313" actId="1076"/>
          <ac:picMkLst>
            <pc:docMk/>
            <pc:sldMk cId="3780327718" sldId="734"/>
            <ac:picMk id="6" creationId="{573F9E3E-7B88-4DF1-9F9A-2A2D0FD31100}"/>
          </ac:picMkLst>
        </pc:picChg>
      </pc:sldChg>
      <pc:sldChg chg="modSp">
        <pc:chgData name="Song, JianJian" userId="21c957f8-d12c-45e3-b67f-864ab375890b" providerId="ADAL" clId="{7EF755C7-4F33-46F8-A2B7-3CE35297D3AE}" dt="2020-10-20T21:11:23.765" v="4"/>
        <pc:sldMkLst>
          <pc:docMk/>
          <pc:sldMk cId="2670757645" sldId="735"/>
        </pc:sldMkLst>
        <pc:spChg chg="mod">
          <ac:chgData name="Song, JianJian" userId="21c957f8-d12c-45e3-b67f-864ab375890b" providerId="ADAL" clId="{7EF755C7-4F33-46F8-A2B7-3CE35297D3AE}" dt="2020-10-20T21:11:23.765" v="4"/>
          <ac:spMkLst>
            <pc:docMk/>
            <pc:sldMk cId="2670757645" sldId="735"/>
            <ac:spMk id="3" creationId="{00000000-0000-0000-0000-000000000000}"/>
          </ac:spMkLst>
        </pc:spChg>
        <pc:spChg chg="mod">
          <ac:chgData name="Song, JianJian" userId="21c957f8-d12c-45e3-b67f-864ab375890b" providerId="ADAL" clId="{7EF755C7-4F33-46F8-A2B7-3CE35297D3AE}" dt="2020-10-20T21:11:23.765" v="4"/>
          <ac:spMkLst>
            <pc:docMk/>
            <pc:sldMk cId="2670757645" sldId="735"/>
            <ac:spMk id="481282" creationId="{00000000-0000-0000-0000-000000000000}"/>
          </ac:spMkLst>
        </pc:spChg>
      </pc:sldChg>
      <pc:sldChg chg="addSp delSp modSp mod modClrScheme chgLayout">
        <pc:chgData name="Song, JianJian" userId="21c957f8-d12c-45e3-b67f-864ab375890b" providerId="ADAL" clId="{7EF755C7-4F33-46F8-A2B7-3CE35297D3AE}" dt="2020-10-20T21:16:40.807" v="159" actId="20577"/>
        <pc:sldMkLst>
          <pc:docMk/>
          <pc:sldMk cId="0" sldId="742"/>
        </pc:sldMkLst>
        <pc:spChg chg="add mod ord">
          <ac:chgData name="Song, JianJian" userId="21c957f8-d12c-45e3-b67f-864ab375890b" providerId="ADAL" clId="{7EF755C7-4F33-46F8-A2B7-3CE35297D3AE}" dt="2020-10-20T21:15:32.841" v="98" actId="700"/>
          <ac:spMkLst>
            <pc:docMk/>
            <pc:sldMk cId="0" sldId="742"/>
            <ac:spMk id="4" creationId="{9F3567C2-EDE0-4635-9C04-A0C1D2F268B7}"/>
          </ac:spMkLst>
        </pc:spChg>
        <pc:spChg chg="add mod ord">
          <ac:chgData name="Song, JianJian" userId="21c957f8-d12c-45e3-b67f-864ab375890b" providerId="ADAL" clId="{7EF755C7-4F33-46F8-A2B7-3CE35297D3AE}" dt="2020-10-20T21:16:40.807" v="159" actId="20577"/>
          <ac:spMkLst>
            <pc:docMk/>
            <pc:sldMk cId="0" sldId="742"/>
            <ac:spMk id="5" creationId="{B76C4986-0D3A-4608-91B7-7B3A6BF63993}"/>
          </ac:spMkLst>
        </pc:spChg>
        <pc:picChg chg="add mod">
          <ac:chgData name="Song, JianJian" userId="21c957f8-d12c-45e3-b67f-864ab375890b" providerId="ADAL" clId="{7EF755C7-4F33-46F8-A2B7-3CE35297D3AE}" dt="2020-10-20T21:15:30.089" v="97" actId="1076"/>
          <ac:picMkLst>
            <pc:docMk/>
            <pc:sldMk cId="0" sldId="742"/>
            <ac:picMk id="3" creationId="{6A5AFAFB-9829-4BAF-8CF7-F34747C09356}"/>
          </ac:picMkLst>
        </pc:picChg>
        <pc:picChg chg="del">
          <ac:chgData name="Song, JianJian" userId="21c957f8-d12c-45e3-b67f-864ab375890b" providerId="ADAL" clId="{7EF755C7-4F33-46F8-A2B7-3CE35297D3AE}" dt="2020-10-20T21:14:23.708" v="18" actId="478"/>
          <ac:picMkLst>
            <pc:docMk/>
            <pc:sldMk cId="0" sldId="742"/>
            <ac:picMk id="18" creationId="{FC02729D-40F2-41C7-919A-E6394E34C77F}"/>
          </ac:picMkLst>
        </pc:picChg>
      </pc:sldChg>
      <pc:sldChg chg="addSp delSp modSp mod ord">
        <pc:chgData name="Song, JianJian" userId="21c957f8-d12c-45e3-b67f-864ab375890b" providerId="ADAL" clId="{7EF755C7-4F33-46F8-A2B7-3CE35297D3AE}" dt="2020-10-22T03:42:15.073" v="2883" actId="22"/>
        <pc:sldMkLst>
          <pc:docMk/>
          <pc:sldMk cId="1440575329" sldId="746"/>
        </pc:sldMkLst>
        <pc:spChg chg="mod">
          <ac:chgData name="Song, JianJian" userId="21c957f8-d12c-45e3-b67f-864ab375890b" providerId="ADAL" clId="{7EF755C7-4F33-46F8-A2B7-3CE35297D3AE}" dt="2020-10-21T21:29:17.090" v="2654" actId="20577"/>
          <ac:spMkLst>
            <pc:docMk/>
            <pc:sldMk cId="1440575329" sldId="746"/>
            <ac:spMk id="481282" creationId="{00000000-0000-0000-0000-000000000000}"/>
          </ac:spMkLst>
        </pc:spChg>
        <pc:picChg chg="del">
          <ac:chgData name="Song, JianJian" userId="21c957f8-d12c-45e3-b67f-864ab375890b" providerId="ADAL" clId="{7EF755C7-4F33-46F8-A2B7-3CE35297D3AE}" dt="2020-10-22T03:42:13.957" v="2882" actId="478"/>
          <ac:picMkLst>
            <pc:docMk/>
            <pc:sldMk cId="1440575329" sldId="746"/>
            <ac:picMk id="3" creationId="{90CC84ED-03F9-4AE3-ABEB-9573F94572B2}"/>
          </ac:picMkLst>
        </pc:picChg>
        <pc:picChg chg="add">
          <ac:chgData name="Song, JianJian" userId="21c957f8-d12c-45e3-b67f-864ab375890b" providerId="ADAL" clId="{7EF755C7-4F33-46F8-A2B7-3CE35297D3AE}" dt="2020-10-22T03:42:15.073" v="2883" actId="22"/>
          <ac:picMkLst>
            <pc:docMk/>
            <pc:sldMk cId="1440575329" sldId="746"/>
            <ac:picMk id="4" creationId="{D051C9EF-DEC5-44B2-9B96-AD9FF13CCDB5}"/>
          </ac:picMkLst>
        </pc:picChg>
      </pc:sldChg>
      <pc:sldChg chg="addSp delSp mod">
        <pc:chgData name="Song, JianJian" userId="21c957f8-d12c-45e3-b67f-864ab375890b" providerId="ADAL" clId="{7EF755C7-4F33-46F8-A2B7-3CE35297D3AE}" dt="2020-10-20T21:31:46.494" v="358" actId="22"/>
        <pc:sldMkLst>
          <pc:docMk/>
          <pc:sldMk cId="3211000345" sldId="747"/>
        </pc:sldMkLst>
        <pc:picChg chg="del">
          <ac:chgData name="Song, JianJian" userId="21c957f8-d12c-45e3-b67f-864ab375890b" providerId="ADAL" clId="{7EF755C7-4F33-46F8-A2B7-3CE35297D3AE}" dt="2020-10-20T21:31:45.476" v="357" actId="478"/>
          <ac:picMkLst>
            <pc:docMk/>
            <pc:sldMk cId="3211000345" sldId="747"/>
            <ac:picMk id="2" creationId="{5D81C1AD-C9EE-4A4F-A0C8-F08AEF141BE0}"/>
          </ac:picMkLst>
        </pc:picChg>
        <pc:picChg chg="add">
          <ac:chgData name="Song, JianJian" userId="21c957f8-d12c-45e3-b67f-864ab375890b" providerId="ADAL" clId="{7EF755C7-4F33-46F8-A2B7-3CE35297D3AE}" dt="2020-10-20T21:31:46.494" v="358" actId="22"/>
          <ac:picMkLst>
            <pc:docMk/>
            <pc:sldMk cId="3211000345" sldId="747"/>
            <ac:picMk id="4" creationId="{2C9A86A5-9D19-49B8-BA16-F6640438E395}"/>
          </ac:picMkLst>
        </pc:picChg>
      </pc:sldChg>
      <pc:sldChg chg="delSp modSp mod ord">
        <pc:chgData name="Song, JianJian" userId="21c957f8-d12c-45e3-b67f-864ab375890b" providerId="ADAL" clId="{7EF755C7-4F33-46F8-A2B7-3CE35297D3AE}" dt="2020-10-21T21:30:01.003" v="2660"/>
        <pc:sldMkLst>
          <pc:docMk/>
          <pc:sldMk cId="1226510321" sldId="752"/>
        </pc:sldMkLst>
        <pc:spChg chg="mod">
          <ac:chgData name="Song, JianJian" userId="21c957f8-d12c-45e3-b67f-864ab375890b" providerId="ADAL" clId="{7EF755C7-4F33-46F8-A2B7-3CE35297D3AE}" dt="2020-10-20T21:34:26.848" v="399" actId="255"/>
          <ac:spMkLst>
            <pc:docMk/>
            <pc:sldMk cId="1226510321" sldId="752"/>
            <ac:spMk id="5" creationId="{23169772-1C2C-42E7-A7E2-06B1440FB289}"/>
          </ac:spMkLst>
        </pc:spChg>
        <pc:spChg chg="mod">
          <ac:chgData name="Song, JianJian" userId="21c957f8-d12c-45e3-b67f-864ab375890b" providerId="ADAL" clId="{7EF755C7-4F33-46F8-A2B7-3CE35297D3AE}" dt="2020-10-21T19:41:22.282" v="963" actId="20577"/>
          <ac:spMkLst>
            <pc:docMk/>
            <pc:sldMk cId="1226510321" sldId="752"/>
            <ac:spMk id="481282" creationId="{00000000-0000-0000-0000-000000000000}"/>
          </ac:spMkLst>
        </pc:spChg>
        <pc:picChg chg="del">
          <ac:chgData name="Song, JianJian" userId="21c957f8-d12c-45e3-b67f-864ab375890b" providerId="ADAL" clId="{7EF755C7-4F33-46F8-A2B7-3CE35297D3AE}" dt="2020-10-20T21:31:58.938" v="359" actId="478"/>
          <ac:picMkLst>
            <pc:docMk/>
            <pc:sldMk cId="1226510321" sldId="752"/>
            <ac:picMk id="2" creationId="{3537E121-446E-4F26-9D36-7C33CD6057E2}"/>
          </ac:picMkLst>
        </pc:picChg>
      </pc:sldChg>
      <pc:sldChg chg="modSp">
        <pc:chgData name="Song, JianJian" userId="21c957f8-d12c-45e3-b67f-864ab375890b" providerId="ADAL" clId="{7EF755C7-4F33-46F8-A2B7-3CE35297D3AE}" dt="2020-10-20T21:11:23.765" v="4"/>
        <pc:sldMkLst>
          <pc:docMk/>
          <pc:sldMk cId="1380793889" sldId="753"/>
        </pc:sldMkLst>
        <pc:spChg chg="mod">
          <ac:chgData name="Song, JianJian" userId="21c957f8-d12c-45e3-b67f-864ab375890b" providerId="ADAL" clId="{7EF755C7-4F33-46F8-A2B7-3CE35297D3AE}" dt="2020-10-20T21:11:23.765" v="4"/>
          <ac:spMkLst>
            <pc:docMk/>
            <pc:sldMk cId="1380793889" sldId="753"/>
            <ac:spMk id="481282" creationId="{00000000-0000-0000-0000-000000000000}"/>
          </ac:spMkLst>
        </pc:spChg>
      </pc:sldChg>
      <pc:sldChg chg="addSp delSp modSp del mod ord">
        <pc:chgData name="Song, JianJian" userId="21c957f8-d12c-45e3-b67f-864ab375890b" providerId="ADAL" clId="{7EF755C7-4F33-46F8-A2B7-3CE35297D3AE}" dt="2020-10-21T21:08:40.789" v="1939" actId="47"/>
        <pc:sldMkLst>
          <pc:docMk/>
          <pc:sldMk cId="1596602961" sldId="756"/>
        </pc:sldMkLst>
        <pc:spChg chg="mod">
          <ac:chgData name="Song, JianJian" userId="21c957f8-d12c-45e3-b67f-864ab375890b" providerId="ADAL" clId="{7EF755C7-4F33-46F8-A2B7-3CE35297D3AE}" dt="2020-10-21T19:47:52.882" v="1201" actId="20577"/>
          <ac:spMkLst>
            <pc:docMk/>
            <pc:sldMk cId="1596602961" sldId="756"/>
            <ac:spMk id="2" creationId="{00000000-0000-0000-0000-000000000000}"/>
          </ac:spMkLst>
        </pc:spChg>
        <pc:picChg chg="add mod">
          <ac:chgData name="Song, JianJian" userId="21c957f8-d12c-45e3-b67f-864ab375890b" providerId="ADAL" clId="{7EF755C7-4F33-46F8-A2B7-3CE35297D3AE}" dt="2020-10-20T21:20:07.520" v="209" actId="1076"/>
          <ac:picMkLst>
            <pc:docMk/>
            <pc:sldMk cId="1596602961" sldId="756"/>
            <ac:picMk id="3" creationId="{A58D24D9-81B4-4C49-8597-45A1543C2575}"/>
          </ac:picMkLst>
        </pc:picChg>
        <pc:picChg chg="del">
          <ac:chgData name="Song, JianJian" userId="21c957f8-d12c-45e3-b67f-864ab375890b" providerId="ADAL" clId="{7EF755C7-4F33-46F8-A2B7-3CE35297D3AE}" dt="2020-10-20T21:20:03.988" v="207" actId="478"/>
          <ac:picMkLst>
            <pc:docMk/>
            <pc:sldMk cId="1596602961" sldId="756"/>
            <ac:picMk id="5" creationId="{00000000-0000-0000-0000-000000000000}"/>
          </ac:picMkLst>
        </pc:picChg>
      </pc:sldChg>
      <pc:sldChg chg="modSp">
        <pc:chgData name="Song, JianJian" userId="21c957f8-d12c-45e3-b67f-864ab375890b" providerId="ADAL" clId="{7EF755C7-4F33-46F8-A2B7-3CE35297D3AE}" dt="2020-10-20T21:11:23.765" v="4"/>
        <pc:sldMkLst>
          <pc:docMk/>
          <pc:sldMk cId="746583476" sldId="757"/>
        </pc:sldMkLst>
        <pc:spChg chg="mod">
          <ac:chgData name="Song, JianJian" userId="21c957f8-d12c-45e3-b67f-864ab375890b" providerId="ADAL" clId="{7EF755C7-4F33-46F8-A2B7-3CE35297D3AE}" dt="2020-10-20T21:11:23.765" v="4"/>
          <ac:spMkLst>
            <pc:docMk/>
            <pc:sldMk cId="746583476" sldId="757"/>
            <ac:spMk id="2" creationId="{00000000-0000-0000-0000-000000000000}"/>
          </ac:spMkLst>
        </pc:spChg>
        <pc:spChg chg="mod">
          <ac:chgData name="Song, JianJian" userId="21c957f8-d12c-45e3-b67f-864ab375890b" providerId="ADAL" clId="{7EF755C7-4F33-46F8-A2B7-3CE35297D3AE}" dt="2020-10-20T21:11:23.765" v="4"/>
          <ac:spMkLst>
            <pc:docMk/>
            <pc:sldMk cId="746583476" sldId="757"/>
            <ac:spMk id="9" creationId="{00000000-0000-0000-0000-000000000000}"/>
          </ac:spMkLst>
        </pc:spChg>
      </pc:sldChg>
      <pc:sldChg chg="modSp del mod ord">
        <pc:chgData name="Song, JianJian" userId="21c957f8-d12c-45e3-b67f-864ab375890b" providerId="ADAL" clId="{7EF755C7-4F33-46F8-A2B7-3CE35297D3AE}" dt="2020-10-21T21:08:42.638" v="1940" actId="47"/>
        <pc:sldMkLst>
          <pc:docMk/>
          <pc:sldMk cId="1100503826" sldId="760"/>
        </pc:sldMkLst>
        <pc:spChg chg="mod">
          <ac:chgData name="Song, JianJian" userId="21c957f8-d12c-45e3-b67f-864ab375890b" providerId="ADAL" clId="{7EF755C7-4F33-46F8-A2B7-3CE35297D3AE}" dt="2020-10-20T21:20:36.033" v="244" actId="20577"/>
          <ac:spMkLst>
            <pc:docMk/>
            <pc:sldMk cId="1100503826" sldId="760"/>
            <ac:spMk id="2" creationId="{00000000-0000-0000-0000-000000000000}"/>
          </ac:spMkLst>
        </pc:spChg>
        <pc:picChg chg="mod">
          <ac:chgData name="Song, JianJian" userId="21c957f8-d12c-45e3-b67f-864ab375890b" providerId="ADAL" clId="{7EF755C7-4F33-46F8-A2B7-3CE35297D3AE}" dt="2020-10-20T21:21:02.996" v="255" actId="1076"/>
          <ac:picMkLst>
            <pc:docMk/>
            <pc:sldMk cId="1100503826" sldId="760"/>
            <ac:picMk id="4" creationId="{00000000-0000-0000-0000-000000000000}"/>
          </ac:picMkLst>
        </pc:picChg>
      </pc:sldChg>
      <pc:sldChg chg="modSp del">
        <pc:chgData name="Song, JianJian" userId="21c957f8-d12c-45e3-b67f-864ab375890b" providerId="ADAL" clId="{7EF755C7-4F33-46F8-A2B7-3CE35297D3AE}" dt="2020-10-21T21:35:08.696" v="2834" actId="47"/>
        <pc:sldMkLst>
          <pc:docMk/>
          <pc:sldMk cId="315883621" sldId="764"/>
        </pc:sldMkLst>
        <pc:spChg chg="mod">
          <ac:chgData name="Song, JianJian" userId="21c957f8-d12c-45e3-b67f-864ab375890b" providerId="ADAL" clId="{7EF755C7-4F33-46F8-A2B7-3CE35297D3AE}" dt="2020-10-20T21:11:23.765" v="4"/>
          <ac:spMkLst>
            <pc:docMk/>
            <pc:sldMk cId="315883621" sldId="764"/>
            <ac:spMk id="481282" creationId="{00000000-0000-0000-0000-000000000000}"/>
          </ac:spMkLst>
        </pc:spChg>
      </pc:sldChg>
      <pc:sldChg chg="addSp delSp modSp mod ord modClrScheme chgLayout">
        <pc:chgData name="Song, JianJian" userId="21c957f8-d12c-45e3-b67f-864ab375890b" providerId="ADAL" clId="{7EF755C7-4F33-46F8-A2B7-3CE35297D3AE}" dt="2020-10-21T21:34:42.878" v="2833" actId="1076"/>
        <pc:sldMkLst>
          <pc:docMk/>
          <pc:sldMk cId="4247986336" sldId="765"/>
        </pc:sldMkLst>
        <pc:spChg chg="add mod ord">
          <ac:chgData name="Song, JianJian" userId="21c957f8-d12c-45e3-b67f-864ab375890b" providerId="ADAL" clId="{7EF755C7-4F33-46F8-A2B7-3CE35297D3AE}" dt="2020-10-21T21:34:04.709" v="2826" actId="20577"/>
          <ac:spMkLst>
            <pc:docMk/>
            <pc:sldMk cId="4247986336" sldId="765"/>
            <ac:spMk id="2" creationId="{A8329BDA-766B-4A57-A9D6-67C54C7EDA2C}"/>
          </ac:spMkLst>
        </pc:spChg>
        <pc:spChg chg="mod">
          <ac:chgData name="Song, JianJian" userId="21c957f8-d12c-45e3-b67f-864ab375890b" providerId="ADAL" clId="{7EF755C7-4F33-46F8-A2B7-3CE35297D3AE}" dt="2020-10-21T21:34:42.878" v="2833" actId="1076"/>
          <ac:spMkLst>
            <pc:docMk/>
            <pc:sldMk cId="4247986336" sldId="765"/>
            <ac:spMk id="5" creationId="{5DA7542A-3541-4F0A-83CC-1970DB950DEA}"/>
          </ac:spMkLst>
        </pc:spChg>
        <pc:spChg chg="mod ord">
          <ac:chgData name="Song, JianJian" userId="21c957f8-d12c-45e3-b67f-864ab375890b" providerId="ADAL" clId="{7EF755C7-4F33-46F8-A2B7-3CE35297D3AE}" dt="2020-10-21T21:31:53.827" v="2676" actId="700"/>
          <ac:spMkLst>
            <pc:docMk/>
            <pc:sldMk cId="4247986336" sldId="765"/>
            <ac:spMk id="481282" creationId="{00000000-0000-0000-0000-000000000000}"/>
          </ac:spMkLst>
        </pc:spChg>
        <pc:picChg chg="del">
          <ac:chgData name="Song, JianJian" userId="21c957f8-d12c-45e3-b67f-864ab375890b" providerId="ADAL" clId="{7EF755C7-4F33-46F8-A2B7-3CE35297D3AE}" dt="2020-10-20T21:29:24.558" v="336" actId="478"/>
          <ac:picMkLst>
            <pc:docMk/>
            <pc:sldMk cId="4247986336" sldId="765"/>
            <ac:picMk id="3" creationId="{90AAF86B-AF55-4204-A8F3-6D3AECF7DDC6}"/>
          </ac:picMkLst>
        </pc:picChg>
        <pc:picChg chg="add mod">
          <ac:chgData name="Song, JianJian" userId="21c957f8-d12c-45e3-b67f-864ab375890b" providerId="ADAL" clId="{7EF755C7-4F33-46F8-A2B7-3CE35297D3AE}" dt="2020-10-20T21:30:55.703" v="356" actId="1076"/>
          <ac:picMkLst>
            <pc:docMk/>
            <pc:sldMk cId="4247986336" sldId="765"/>
            <ac:picMk id="6" creationId="{6AF61B0F-22AD-4B48-AE41-2209195FA33A}"/>
          </ac:picMkLst>
        </pc:picChg>
      </pc:sldChg>
      <pc:sldChg chg="modSp">
        <pc:chgData name="Song, JianJian" userId="21c957f8-d12c-45e3-b67f-864ab375890b" providerId="ADAL" clId="{7EF755C7-4F33-46F8-A2B7-3CE35297D3AE}" dt="2020-10-20T21:11:23.765" v="4"/>
        <pc:sldMkLst>
          <pc:docMk/>
          <pc:sldMk cId="1725127238" sldId="769"/>
        </pc:sldMkLst>
        <pc:spChg chg="mod">
          <ac:chgData name="Song, JianJian" userId="21c957f8-d12c-45e3-b67f-864ab375890b" providerId="ADAL" clId="{7EF755C7-4F33-46F8-A2B7-3CE35297D3AE}" dt="2020-10-20T21:11:23.765" v="4"/>
          <ac:spMkLst>
            <pc:docMk/>
            <pc:sldMk cId="1725127238" sldId="769"/>
            <ac:spMk id="481282" creationId="{00000000-0000-0000-0000-000000000000}"/>
          </ac:spMkLst>
        </pc:spChg>
      </pc:sldChg>
      <pc:sldChg chg="addSp delSp modSp mod ord modClrScheme chgLayout">
        <pc:chgData name="Song, JianJian" userId="21c957f8-d12c-45e3-b67f-864ab375890b" providerId="ADAL" clId="{7EF755C7-4F33-46F8-A2B7-3CE35297D3AE}" dt="2020-10-21T21:08:26.274" v="1938" actId="20577"/>
        <pc:sldMkLst>
          <pc:docMk/>
          <pc:sldMk cId="4228324759" sldId="771"/>
        </pc:sldMkLst>
        <pc:spChg chg="add del mod ord">
          <ac:chgData name="Song, JianJian" userId="21c957f8-d12c-45e3-b67f-864ab375890b" providerId="ADAL" clId="{7EF755C7-4F33-46F8-A2B7-3CE35297D3AE}" dt="2020-10-21T21:08:16.800" v="1932" actId="478"/>
          <ac:spMkLst>
            <pc:docMk/>
            <pc:sldMk cId="4228324759" sldId="771"/>
            <ac:spMk id="2" creationId="{DC016A28-58D2-4FEA-860B-87B3E39C598D}"/>
          </ac:spMkLst>
        </pc:spChg>
        <pc:spChg chg="add mod ord">
          <ac:chgData name="Song, JianJian" userId="21c957f8-d12c-45e3-b67f-864ab375890b" providerId="ADAL" clId="{7EF755C7-4F33-46F8-A2B7-3CE35297D3AE}" dt="2020-10-21T21:08:26.274" v="1938" actId="20577"/>
          <ac:spMkLst>
            <pc:docMk/>
            <pc:sldMk cId="4228324759" sldId="771"/>
            <ac:spMk id="3" creationId="{E3F3BC51-3A3C-4F00-BD63-314C26B24D4E}"/>
          </ac:spMkLst>
        </pc:spChg>
        <pc:spChg chg="mod">
          <ac:chgData name="Song, JianJian" userId="21c957f8-d12c-45e3-b67f-864ab375890b" providerId="ADAL" clId="{7EF755C7-4F33-46F8-A2B7-3CE35297D3AE}" dt="2020-10-21T21:08:04.560" v="1929" actId="1076"/>
          <ac:spMkLst>
            <pc:docMk/>
            <pc:sldMk cId="4228324759" sldId="771"/>
            <ac:spMk id="44"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49"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50"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51"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52"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55"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57"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58"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59"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60"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68"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69"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71"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72"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74"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75"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79" creationId="{00000000-0000-0000-0000-000000000000}"/>
          </ac:spMkLst>
        </pc:spChg>
        <pc:spChg chg="mod">
          <ac:chgData name="Song, JianJian" userId="21c957f8-d12c-45e3-b67f-864ab375890b" providerId="ADAL" clId="{7EF755C7-4F33-46F8-A2B7-3CE35297D3AE}" dt="2020-10-21T21:08:04.560" v="1929" actId="1076"/>
          <ac:spMkLst>
            <pc:docMk/>
            <pc:sldMk cId="4228324759" sldId="771"/>
            <ac:spMk id="82" creationId="{00000000-0000-0000-0000-000000000000}"/>
          </ac:spMkLst>
        </pc:spChg>
        <pc:grpChg chg="mod">
          <ac:chgData name="Song, JianJian" userId="21c957f8-d12c-45e3-b67f-864ab375890b" providerId="ADAL" clId="{7EF755C7-4F33-46F8-A2B7-3CE35297D3AE}" dt="2020-10-21T21:08:04.560" v="1929" actId="1076"/>
          <ac:grpSpMkLst>
            <pc:docMk/>
            <pc:sldMk cId="4228324759" sldId="771"/>
            <ac:grpSpMk id="76" creationId="{00000000-0000-0000-0000-000000000000}"/>
          </ac:grpSpMkLst>
        </pc:grpChg>
        <pc:picChg chg="mod">
          <ac:chgData name="Song, JianJian" userId="21c957f8-d12c-45e3-b67f-864ab375890b" providerId="ADAL" clId="{7EF755C7-4F33-46F8-A2B7-3CE35297D3AE}" dt="2020-10-21T21:08:04.560" v="1929" actId="1076"/>
          <ac:picMkLst>
            <pc:docMk/>
            <pc:sldMk cId="4228324759" sldId="771"/>
            <ac:picMk id="62" creationId="{00000000-0000-0000-0000-000000000000}"/>
          </ac:picMkLst>
        </pc:picChg>
        <pc:cxnChg chg="mod">
          <ac:chgData name="Song, JianJian" userId="21c957f8-d12c-45e3-b67f-864ab375890b" providerId="ADAL" clId="{7EF755C7-4F33-46F8-A2B7-3CE35297D3AE}" dt="2020-10-21T21:08:04.560" v="1929" actId="1076"/>
          <ac:cxnSpMkLst>
            <pc:docMk/>
            <pc:sldMk cId="4228324759" sldId="771"/>
            <ac:cxnSpMk id="45"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46"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47"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54"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56"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63"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64"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65"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66"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67"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70"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73"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80" creationId="{00000000-0000-0000-0000-000000000000}"/>
          </ac:cxnSpMkLst>
        </pc:cxnChg>
        <pc:cxnChg chg="mod">
          <ac:chgData name="Song, JianJian" userId="21c957f8-d12c-45e3-b67f-864ab375890b" providerId="ADAL" clId="{7EF755C7-4F33-46F8-A2B7-3CE35297D3AE}" dt="2020-10-21T21:08:04.560" v="1929" actId="1076"/>
          <ac:cxnSpMkLst>
            <pc:docMk/>
            <pc:sldMk cId="4228324759" sldId="771"/>
            <ac:cxnSpMk id="81" creationId="{00000000-0000-0000-0000-000000000000}"/>
          </ac:cxnSpMkLst>
        </pc:cxnChg>
      </pc:sldChg>
      <pc:sldChg chg="addSp delSp modSp mod modClrScheme chgLayout">
        <pc:chgData name="Song, JianJian" userId="21c957f8-d12c-45e3-b67f-864ab375890b" providerId="ADAL" clId="{7EF755C7-4F33-46F8-A2B7-3CE35297D3AE}" dt="2020-10-21T20:53:01.803" v="1347" actId="1076"/>
        <pc:sldMkLst>
          <pc:docMk/>
          <pc:sldMk cId="301390269" sldId="772"/>
        </pc:sldMkLst>
        <pc:spChg chg="add mod ord">
          <ac:chgData name="Song, JianJian" userId="21c957f8-d12c-45e3-b67f-864ab375890b" providerId="ADAL" clId="{7EF755C7-4F33-46F8-A2B7-3CE35297D3AE}" dt="2020-10-21T20:52:57.521" v="1346" actId="20577"/>
          <ac:spMkLst>
            <pc:docMk/>
            <pc:sldMk cId="301390269" sldId="772"/>
            <ac:spMk id="2" creationId="{AC8077A2-09B8-46EB-A3C5-FA788D207CC0}"/>
          </ac:spMkLst>
        </pc:spChg>
        <pc:spChg chg="add mod ord">
          <ac:chgData name="Song, JianJian" userId="21c957f8-d12c-45e3-b67f-864ab375890b" providerId="ADAL" clId="{7EF755C7-4F33-46F8-A2B7-3CE35297D3AE}" dt="2020-10-21T20:52:05.966" v="1250" actId="700"/>
          <ac:spMkLst>
            <pc:docMk/>
            <pc:sldMk cId="301390269" sldId="772"/>
            <ac:spMk id="5" creationId="{E7411677-772D-4C82-8115-B790A142F8D8}"/>
          </ac:spMkLst>
        </pc:spChg>
        <pc:picChg chg="add mod">
          <ac:chgData name="Song, JianJian" userId="21c957f8-d12c-45e3-b67f-864ab375890b" providerId="ADAL" clId="{7EF755C7-4F33-46F8-A2B7-3CE35297D3AE}" dt="2020-10-20T21:24:21.377" v="298" actId="1076"/>
          <ac:picMkLst>
            <pc:docMk/>
            <pc:sldMk cId="301390269" sldId="772"/>
            <ac:picMk id="3" creationId="{1E3962B6-9522-443B-8E85-44DFB57FFF07}"/>
          </ac:picMkLst>
        </pc:picChg>
        <pc:picChg chg="del">
          <ac:chgData name="Song, JianJian" userId="21c957f8-d12c-45e3-b67f-864ab375890b" providerId="ADAL" clId="{7EF755C7-4F33-46F8-A2B7-3CE35297D3AE}" dt="2020-10-20T21:14:12.023" v="16" actId="478"/>
          <ac:picMkLst>
            <pc:docMk/>
            <pc:sldMk cId="301390269" sldId="772"/>
            <ac:picMk id="4" creationId="{57A3316B-A03C-4AFA-B05B-726FA8F49309}"/>
          </ac:picMkLst>
        </pc:picChg>
        <pc:picChg chg="mod">
          <ac:chgData name="Song, JianJian" userId="21c957f8-d12c-45e3-b67f-864ab375890b" providerId="ADAL" clId="{7EF755C7-4F33-46F8-A2B7-3CE35297D3AE}" dt="2020-10-21T20:53:01.803" v="1347" actId="1076"/>
          <ac:picMkLst>
            <pc:docMk/>
            <pc:sldMk cId="301390269" sldId="772"/>
            <ac:picMk id="4" creationId="{A2E7100A-FF0D-4AFE-9158-AC5383515134}"/>
          </ac:picMkLst>
        </pc:picChg>
      </pc:sldChg>
      <pc:sldChg chg="addSp delSp modSp add mod ord modClrScheme chgLayout">
        <pc:chgData name="Song, JianJian" userId="21c957f8-d12c-45e3-b67f-864ab375890b" providerId="ADAL" clId="{7EF755C7-4F33-46F8-A2B7-3CE35297D3AE}" dt="2020-10-21T21:07:05.532" v="1906"/>
        <pc:sldMkLst>
          <pc:docMk/>
          <pc:sldMk cId="2343873246" sldId="773"/>
        </pc:sldMkLst>
        <pc:spChg chg="mod ord">
          <ac:chgData name="Song, JianJian" userId="21c957f8-d12c-45e3-b67f-864ab375890b" providerId="ADAL" clId="{7EF755C7-4F33-46F8-A2B7-3CE35297D3AE}" dt="2020-10-20T21:23:06.812" v="292" actId="20577"/>
          <ac:spMkLst>
            <pc:docMk/>
            <pc:sldMk cId="2343873246" sldId="773"/>
            <ac:spMk id="2" creationId="{00000000-0000-0000-0000-000000000000}"/>
          </ac:spMkLst>
        </pc:spChg>
        <pc:spChg chg="del mod">
          <ac:chgData name="Song, JianJian" userId="21c957f8-d12c-45e3-b67f-864ab375890b" providerId="ADAL" clId="{7EF755C7-4F33-46F8-A2B7-3CE35297D3AE}" dt="2020-10-20T21:22:56.288" v="271" actId="700"/>
          <ac:spMkLst>
            <pc:docMk/>
            <pc:sldMk cId="2343873246" sldId="773"/>
            <ac:spMk id="3" creationId="{00000000-0000-0000-0000-000000000000}"/>
          </ac:spMkLst>
        </pc:spChg>
        <pc:picChg chg="add mod">
          <ac:chgData name="Song, JianJian" userId="21c957f8-d12c-45e3-b67f-864ab375890b" providerId="ADAL" clId="{7EF755C7-4F33-46F8-A2B7-3CE35297D3AE}" dt="2020-10-20T21:23:40.765" v="297" actId="1076"/>
          <ac:picMkLst>
            <pc:docMk/>
            <pc:sldMk cId="2343873246" sldId="773"/>
            <ac:picMk id="5" creationId="{C78B3790-A6B0-47EA-9C1F-ED97AF0522DB}"/>
          </ac:picMkLst>
        </pc:picChg>
        <pc:picChg chg="del">
          <ac:chgData name="Song, JianJian" userId="21c957f8-d12c-45e3-b67f-864ab375890b" providerId="ADAL" clId="{7EF755C7-4F33-46F8-A2B7-3CE35297D3AE}" dt="2020-10-20T21:22:49.287" v="269" actId="478"/>
          <ac:picMkLst>
            <pc:docMk/>
            <pc:sldMk cId="2343873246" sldId="773"/>
            <ac:picMk id="10" creationId="{A21F57F3-C0A2-4F31-ABE6-2A93C05F6235}"/>
          </ac:picMkLst>
        </pc:picChg>
      </pc:sldChg>
      <pc:sldChg chg="addSp delSp modSp mod">
        <pc:chgData name="Song, JianJian" userId="21c957f8-d12c-45e3-b67f-864ab375890b" providerId="ADAL" clId="{7EF755C7-4F33-46F8-A2B7-3CE35297D3AE}" dt="2020-10-21T06:03:25.424" v="513" actId="20577"/>
        <pc:sldMkLst>
          <pc:docMk/>
          <pc:sldMk cId="701141634" sldId="776"/>
        </pc:sldMkLst>
        <pc:spChg chg="del">
          <ac:chgData name="Song, JianJian" userId="21c957f8-d12c-45e3-b67f-864ab375890b" providerId="ADAL" clId="{7EF755C7-4F33-46F8-A2B7-3CE35297D3AE}" dt="2020-10-21T05:58:51.643" v="419" actId="478"/>
          <ac:spMkLst>
            <pc:docMk/>
            <pc:sldMk cId="701141634" sldId="776"/>
            <ac:spMk id="25" creationId="{62D872A1-2A56-433E-A7AB-0FFF34B4D0BB}"/>
          </ac:spMkLst>
        </pc:spChg>
        <pc:spChg chg="del">
          <ac:chgData name="Song, JianJian" userId="21c957f8-d12c-45e3-b67f-864ab375890b" providerId="ADAL" clId="{7EF755C7-4F33-46F8-A2B7-3CE35297D3AE}" dt="2020-10-21T05:58:51.643" v="419" actId="478"/>
          <ac:spMkLst>
            <pc:docMk/>
            <pc:sldMk cId="701141634" sldId="776"/>
            <ac:spMk id="29" creationId="{9DA7386B-3E30-4B10-B615-05BD2F75FD36}"/>
          </ac:spMkLst>
        </pc:spChg>
        <pc:spChg chg="add mod">
          <ac:chgData name="Song, JianJian" userId="21c957f8-d12c-45e3-b67f-864ab375890b" providerId="ADAL" clId="{7EF755C7-4F33-46F8-A2B7-3CE35297D3AE}" dt="2020-10-21T05:58:53.272" v="420"/>
          <ac:spMkLst>
            <pc:docMk/>
            <pc:sldMk cId="701141634" sldId="776"/>
            <ac:spMk id="37" creationId="{1BA751D4-B865-40ED-BF98-698908242D13}"/>
          </ac:spMkLst>
        </pc:spChg>
        <pc:spChg chg="add mod">
          <ac:chgData name="Song, JianJian" userId="21c957f8-d12c-45e3-b67f-864ab375890b" providerId="ADAL" clId="{7EF755C7-4F33-46F8-A2B7-3CE35297D3AE}" dt="2020-10-21T06:02:26.856" v="466" actId="14100"/>
          <ac:spMkLst>
            <pc:docMk/>
            <pc:sldMk cId="701141634" sldId="776"/>
            <ac:spMk id="38" creationId="{2F9CBCA3-916B-4A41-ADDE-261739F5375A}"/>
          </ac:spMkLst>
        </pc:spChg>
        <pc:spChg chg="add mod">
          <ac:chgData name="Song, JianJian" userId="21c957f8-d12c-45e3-b67f-864ab375890b" providerId="ADAL" clId="{7EF755C7-4F33-46F8-A2B7-3CE35297D3AE}" dt="2020-10-21T06:02:29.417" v="467" actId="14100"/>
          <ac:spMkLst>
            <pc:docMk/>
            <pc:sldMk cId="701141634" sldId="776"/>
            <ac:spMk id="39" creationId="{39A71D23-DCED-4612-A390-63DE6C4B0AE5}"/>
          </ac:spMkLst>
        </pc:spChg>
        <pc:spChg chg="add mod">
          <ac:chgData name="Song, JianJian" userId="21c957f8-d12c-45e3-b67f-864ab375890b" providerId="ADAL" clId="{7EF755C7-4F33-46F8-A2B7-3CE35297D3AE}" dt="2020-10-21T06:02:42.775" v="469" actId="164"/>
          <ac:spMkLst>
            <pc:docMk/>
            <pc:sldMk cId="701141634" sldId="776"/>
            <ac:spMk id="40" creationId="{64E2DCA6-7E74-4E5F-BB15-9A31CE4A3DC3}"/>
          </ac:spMkLst>
        </pc:spChg>
        <pc:spChg chg="add mod">
          <ac:chgData name="Song, JianJian" userId="21c957f8-d12c-45e3-b67f-864ab375890b" providerId="ADAL" clId="{7EF755C7-4F33-46F8-A2B7-3CE35297D3AE}" dt="2020-10-21T05:58:53.272" v="420"/>
          <ac:spMkLst>
            <pc:docMk/>
            <pc:sldMk cId="701141634" sldId="776"/>
            <ac:spMk id="43" creationId="{036986A3-B053-4D42-9B9C-84A68BAF98B1}"/>
          </ac:spMkLst>
        </pc:spChg>
        <pc:spChg chg="add mod">
          <ac:chgData name="Song, JianJian" userId="21c957f8-d12c-45e3-b67f-864ab375890b" providerId="ADAL" clId="{7EF755C7-4F33-46F8-A2B7-3CE35297D3AE}" dt="2020-10-21T06:02:42.775" v="469" actId="164"/>
          <ac:spMkLst>
            <pc:docMk/>
            <pc:sldMk cId="701141634" sldId="776"/>
            <ac:spMk id="44" creationId="{525A2DE6-EA17-42C1-BA67-AAF793610E7A}"/>
          </ac:spMkLst>
        </pc:spChg>
        <pc:spChg chg="add mod">
          <ac:chgData name="Song, JianJian" userId="21c957f8-d12c-45e3-b67f-864ab375890b" providerId="ADAL" clId="{7EF755C7-4F33-46F8-A2B7-3CE35297D3AE}" dt="2020-10-21T06:02:42.775" v="469" actId="164"/>
          <ac:spMkLst>
            <pc:docMk/>
            <pc:sldMk cId="701141634" sldId="776"/>
            <ac:spMk id="45" creationId="{C5105B13-9CCD-47CC-9812-15EA36C85651}"/>
          </ac:spMkLst>
        </pc:spChg>
        <pc:spChg chg="add mod">
          <ac:chgData name="Song, JianJian" userId="21c957f8-d12c-45e3-b67f-864ab375890b" providerId="ADAL" clId="{7EF755C7-4F33-46F8-A2B7-3CE35297D3AE}" dt="2020-10-21T06:02:42.775" v="469" actId="164"/>
          <ac:spMkLst>
            <pc:docMk/>
            <pc:sldMk cId="701141634" sldId="776"/>
            <ac:spMk id="48" creationId="{DC0254E7-C5B6-426E-BC3C-FE87B55D04C3}"/>
          </ac:spMkLst>
        </pc:spChg>
        <pc:spChg chg="add mod">
          <ac:chgData name="Song, JianJian" userId="21c957f8-d12c-45e3-b67f-864ab375890b" providerId="ADAL" clId="{7EF755C7-4F33-46F8-A2B7-3CE35297D3AE}" dt="2020-10-21T06:02:42.775" v="469" actId="164"/>
          <ac:spMkLst>
            <pc:docMk/>
            <pc:sldMk cId="701141634" sldId="776"/>
            <ac:spMk id="49" creationId="{A1042B24-2090-4F32-830F-3317F62FEC30}"/>
          </ac:spMkLst>
        </pc:spChg>
        <pc:spChg chg="add mod">
          <ac:chgData name="Song, JianJian" userId="21c957f8-d12c-45e3-b67f-864ab375890b" providerId="ADAL" clId="{7EF755C7-4F33-46F8-A2B7-3CE35297D3AE}" dt="2020-10-21T06:02:42.775" v="469" actId="164"/>
          <ac:spMkLst>
            <pc:docMk/>
            <pc:sldMk cId="701141634" sldId="776"/>
            <ac:spMk id="50" creationId="{7777BFBA-F32E-4725-B4B8-73EA52C78D53}"/>
          </ac:spMkLst>
        </pc:spChg>
        <pc:spChg chg="del">
          <ac:chgData name="Song, JianJian" userId="21c957f8-d12c-45e3-b67f-864ab375890b" providerId="ADAL" clId="{7EF755C7-4F33-46F8-A2B7-3CE35297D3AE}" dt="2020-10-21T05:58:51.643" v="419" actId="478"/>
          <ac:spMkLst>
            <pc:docMk/>
            <pc:sldMk cId="701141634" sldId="776"/>
            <ac:spMk id="51" creationId="{00000000-0000-0000-0000-000000000000}"/>
          </ac:spMkLst>
        </pc:spChg>
        <pc:spChg chg="add mod">
          <ac:chgData name="Song, JianJian" userId="21c957f8-d12c-45e3-b67f-864ab375890b" providerId="ADAL" clId="{7EF755C7-4F33-46F8-A2B7-3CE35297D3AE}" dt="2020-10-21T06:01:55.078" v="457" actId="1076"/>
          <ac:spMkLst>
            <pc:docMk/>
            <pc:sldMk cId="701141634" sldId="776"/>
            <ac:spMk id="52" creationId="{1E63E015-38E4-4BD3-8AE6-D2363DD79917}"/>
          </ac:spMkLst>
        </pc:spChg>
        <pc:spChg chg="add mod">
          <ac:chgData name="Song, JianJian" userId="21c957f8-d12c-45e3-b67f-864ab375890b" providerId="ADAL" clId="{7EF755C7-4F33-46F8-A2B7-3CE35297D3AE}" dt="2020-10-21T06:01:55.078" v="457" actId="1076"/>
          <ac:spMkLst>
            <pc:docMk/>
            <pc:sldMk cId="701141634" sldId="776"/>
            <ac:spMk id="53" creationId="{D3C28737-EBE8-411B-A5EE-6776DD358FDB}"/>
          </ac:spMkLst>
        </pc:spChg>
        <pc:spChg chg="del">
          <ac:chgData name="Song, JianJian" userId="21c957f8-d12c-45e3-b67f-864ab375890b" providerId="ADAL" clId="{7EF755C7-4F33-46F8-A2B7-3CE35297D3AE}" dt="2020-10-21T05:58:51.643" v="419" actId="478"/>
          <ac:spMkLst>
            <pc:docMk/>
            <pc:sldMk cId="701141634" sldId="776"/>
            <ac:spMk id="55" creationId="{00000000-0000-0000-0000-000000000000}"/>
          </ac:spMkLst>
        </pc:spChg>
        <pc:spChg chg="add mod">
          <ac:chgData name="Song, JianJian" userId="21c957f8-d12c-45e3-b67f-864ab375890b" providerId="ADAL" clId="{7EF755C7-4F33-46F8-A2B7-3CE35297D3AE}" dt="2020-10-21T06:01:55.078" v="457" actId="1076"/>
          <ac:spMkLst>
            <pc:docMk/>
            <pc:sldMk cId="701141634" sldId="776"/>
            <ac:spMk id="57" creationId="{C8A143A7-7E68-45E0-B30C-9AD89A52F91A}"/>
          </ac:spMkLst>
        </pc:spChg>
        <pc:spChg chg="del">
          <ac:chgData name="Song, JianJian" userId="21c957f8-d12c-45e3-b67f-864ab375890b" providerId="ADAL" clId="{7EF755C7-4F33-46F8-A2B7-3CE35297D3AE}" dt="2020-10-21T05:58:51.643" v="419" actId="478"/>
          <ac:spMkLst>
            <pc:docMk/>
            <pc:sldMk cId="701141634" sldId="776"/>
            <ac:spMk id="60" creationId="{00000000-0000-0000-0000-000000000000}"/>
          </ac:spMkLst>
        </pc:spChg>
        <pc:spChg chg="add mod">
          <ac:chgData name="Song, JianJian" userId="21c957f8-d12c-45e3-b67f-864ab375890b" providerId="ADAL" clId="{7EF755C7-4F33-46F8-A2B7-3CE35297D3AE}" dt="2020-10-21T06:01:55.078" v="457" actId="1076"/>
          <ac:spMkLst>
            <pc:docMk/>
            <pc:sldMk cId="701141634" sldId="776"/>
            <ac:spMk id="61" creationId="{EBE68301-E55A-42DD-8223-F734C0B77651}"/>
          </ac:spMkLst>
        </pc:spChg>
        <pc:spChg chg="add mod">
          <ac:chgData name="Song, JianJian" userId="21c957f8-d12c-45e3-b67f-864ab375890b" providerId="ADAL" clId="{7EF755C7-4F33-46F8-A2B7-3CE35297D3AE}" dt="2020-10-21T06:01:55.078" v="457" actId="1076"/>
          <ac:spMkLst>
            <pc:docMk/>
            <pc:sldMk cId="701141634" sldId="776"/>
            <ac:spMk id="62" creationId="{184ADFB7-B552-4C15-9B48-23D1EF89CE3A}"/>
          </ac:spMkLst>
        </pc:spChg>
        <pc:spChg chg="add mod">
          <ac:chgData name="Song, JianJian" userId="21c957f8-d12c-45e3-b67f-864ab375890b" providerId="ADAL" clId="{7EF755C7-4F33-46F8-A2B7-3CE35297D3AE}" dt="2020-10-21T06:01:55.078" v="457" actId="1076"/>
          <ac:spMkLst>
            <pc:docMk/>
            <pc:sldMk cId="701141634" sldId="776"/>
            <ac:spMk id="63" creationId="{C019CBBF-E881-4E96-87C2-1D2AC16774E8}"/>
          </ac:spMkLst>
        </pc:spChg>
        <pc:spChg chg="add mod">
          <ac:chgData name="Song, JianJian" userId="21c957f8-d12c-45e3-b67f-864ab375890b" providerId="ADAL" clId="{7EF755C7-4F33-46F8-A2B7-3CE35297D3AE}" dt="2020-10-21T06:00:32.144" v="441" actId="6549"/>
          <ac:spMkLst>
            <pc:docMk/>
            <pc:sldMk cId="701141634" sldId="776"/>
            <ac:spMk id="64" creationId="{018585DB-DE1B-4316-BE5C-0586FBC68233}"/>
          </ac:spMkLst>
        </pc:spChg>
        <pc:spChg chg="del">
          <ac:chgData name="Song, JianJian" userId="21c957f8-d12c-45e3-b67f-864ab375890b" providerId="ADAL" clId="{7EF755C7-4F33-46F8-A2B7-3CE35297D3AE}" dt="2020-10-21T05:58:51.643" v="419" actId="478"/>
          <ac:spMkLst>
            <pc:docMk/>
            <pc:sldMk cId="701141634" sldId="776"/>
            <ac:spMk id="67" creationId="{00000000-0000-0000-0000-000000000000}"/>
          </ac:spMkLst>
        </pc:spChg>
        <pc:spChg chg="del">
          <ac:chgData name="Song, JianJian" userId="21c957f8-d12c-45e3-b67f-864ab375890b" providerId="ADAL" clId="{7EF755C7-4F33-46F8-A2B7-3CE35297D3AE}" dt="2020-10-21T05:58:51.643" v="419" actId="478"/>
          <ac:spMkLst>
            <pc:docMk/>
            <pc:sldMk cId="701141634" sldId="776"/>
            <ac:spMk id="68" creationId="{00000000-0000-0000-0000-000000000000}"/>
          </ac:spMkLst>
        </pc:spChg>
        <pc:spChg chg="del">
          <ac:chgData name="Song, JianJian" userId="21c957f8-d12c-45e3-b67f-864ab375890b" providerId="ADAL" clId="{7EF755C7-4F33-46F8-A2B7-3CE35297D3AE}" dt="2020-10-21T05:58:51.643" v="419" actId="478"/>
          <ac:spMkLst>
            <pc:docMk/>
            <pc:sldMk cId="701141634" sldId="776"/>
            <ac:spMk id="88" creationId="{BFD7CB8D-C8A5-41D5-AFCE-188BF6EE1928}"/>
          </ac:spMkLst>
        </pc:spChg>
        <pc:spChg chg="del">
          <ac:chgData name="Song, JianJian" userId="21c957f8-d12c-45e3-b67f-864ab375890b" providerId="ADAL" clId="{7EF755C7-4F33-46F8-A2B7-3CE35297D3AE}" dt="2020-10-21T05:58:51.643" v="419" actId="478"/>
          <ac:spMkLst>
            <pc:docMk/>
            <pc:sldMk cId="701141634" sldId="776"/>
            <ac:spMk id="89" creationId="{AD15E786-DBDB-42BE-9C79-7F9C642B45C1}"/>
          </ac:spMkLst>
        </pc:spChg>
        <pc:spChg chg="del">
          <ac:chgData name="Song, JianJian" userId="21c957f8-d12c-45e3-b67f-864ab375890b" providerId="ADAL" clId="{7EF755C7-4F33-46F8-A2B7-3CE35297D3AE}" dt="2020-10-21T05:58:51.643" v="419" actId="478"/>
          <ac:spMkLst>
            <pc:docMk/>
            <pc:sldMk cId="701141634" sldId="776"/>
            <ac:spMk id="95" creationId="{00000000-0000-0000-0000-000000000000}"/>
          </ac:spMkLst>
        </pc:spChg>
        <pc:spChg chg="del">
          <ac:chgData name="Song, JianJian" userId="21c957f8-d12c-45e3-b67f-864ab375890b" providerId="ADAL" clId="{7EF755C7-4F33-46F8-A2B7-3CE35297D3AE}" dt="2020-10-21T05:58:51.643" v="419" actId="478"/>
          <ac:spMkLst>
            <pc:docMk/>
            <pc:sldMk cId="701141634" sldId="776"/>
            <ac:spMk id="96" creationId="{00000000-0000-0000-0000-000000000000}"/>
          </ac:spMkLst>
        </pc:spChg>
        <pc:spChg chg="del">
          <ac:chgData name="Song, JianJian" userId="21c957f8-d12c-45e3-b67f-864ab375890b" providerId="ADAL" clId="{7EF755C7-4F33-46F8-A2B7-3CE35297D3AE}" dt="2020-10-21T05:58:51.643" v="419" actId="478"/>
          <ac:spMkLst>
            <pc:docMk/>
            <pc:sldMk cId="701141634" sldId="776"/>
            <ac:spMk id="97" creationId="{75203BA0-3F38-46C1-B94E-A84D91C2DEB0}"/>
          </ac:spMkLst>
        </pc:spChg>
        <pc:spChg chg="mod">
          <ac:chgData name="Song, JianJian" userId="21c957f8-d12c-45e3-b67f-864ab375890b" providerId="ADAL" clId="{7EF755C7-4F33-46F8-A2B7-3CE35297D3AE}" dt="2020-10-21T06:02:50.789" v="471"/>
          <ac:spMkLst>
            <pc:docMk/>
            <pc:sldMk cId="701141634" sldId="776"/>
            <ac:spMk id="100" creationId="{ABB77F79-A548-4C92-8559-DDF962DFE3A9}"/>
          </ac:spMkLst>
        </pc:spChg>
        <pc:spChg chg="del">
          <ac:chgData name="Song, JianJian" userId="21c957f8-d12c-45e3-b67f-864ab375890b" providerId="ADAL" clId="{7EF755C7-4F33-46F8-A2B7-3CE35297D3AE}" dt="2020-10-21T05:58:51.643" v="419" actId="478"/>
          <ac:spMkLst>
            <pc:docMk/>
            <pc:sldMk cId="701141634" sldId="776"/>
            <ac:spMk id="104" creationId="{428E39C8-F0CC-4A9E-B7D3-1B42A0ABB2FD}"/>
          </ac:spMkLst>
        </pc:spChg>
        <pc:spChg chg="mod">
          <ac:chgData name="Song, JianJian" userId="21c957f8-d12c-45e3-b67f-864ab375890b" providerId="ADAL" clId="{7EF755C7-4F33-46F8-A2B7-3CE35297D3AE}" dt="2020-10-21T06:03:11.404" v="505" actId="20577"/>
          <ac:spMkLst>
            <pc:docMk/>
            <pc:sldMk cId="701141634" sldId="776"/>
            <ac:spMk id="105" creationId="{D946DF22-35A6-419C-8EC4-08248E1C40AF}"/>
          </ac:spMkLst>
        </pc:spChg>
        <pc:spChg chg="mod">
          <ac:chgData name="Song, JianJian" userId="21c957f8-d12c-45e3-b67f-864ab375890b" providerId="ADAL" clId="{7EF755C7-4F33-46F8-A2B7-3CE35297D3AE}" dt="2020-10-21T06:02:50.789" v="471"/>
          <ac:spMkLst>
            <pc:docMk/>
            <pc:sldMk cId="701141634" sldId="776"/>
            <ac:spMk id="106" creationId="{94E4A756-8AB7-4B6D-A637-EC7122589E42}"/>
          </ac:spMkLst>
        </pc:spChg>
        <pc:spChg chg="del">
          <ac:chgData name="Song, JianJian" userId="21c957f8-d12c-45e3-b67f-864ab375890b" providerId="ADAL" clId="{7EF755C7-4F33-46F8-A2B7-3CE35297D3AE}" dt="2020-10-21T05:58:51.643" v="419" actId="478"/>
          <ac:spMkLst>
            <pc:docMk/>
            <pc:sldMk cId="701141634" sldId="776"/>
            <ac:spMk id="109" creationId="{1F5B4CEB-C318-406A-A6E1-F00BC8E25ABA}"/>
          </ac:spMkLst>
        </pc:spChg>
        <pc:spChg chg="mod">
          <ac:chgData name="Song, JianJian" userId="21c957f8-d12c-45e3-b67f-864ab375890b" providerId="ADAL" clId="{7EF755C7-4F33-46F8-A2B7-3CE35297D3AE}" dt="2020-10-21T06:02:50.789" v="471"/>
          <ac:spMkLst>
            <pc:docMk/>
            <pc:sldMk cId="701141634" sldId="776"/>
            <ac:spMk id="110" creationId="{E4E037AB-369A-4C90-BCD1-CCF4DA4866B0}"/>
          </ac:spMkLst>
        </pc:spChg>
        <pc:spChg chg="del">
          <ac:chgData name="Song, JianJian" userId="21c957f8-d12c-45e3-b67f-864ab375890b" providerId="ADAL" clId="{7EF755C7-4F33-46F8-A2B7-3CE35297D3AE}" dt="2020-10-21T05:58:51.643" v="419" actId="478"/>
          <ac:spMkLst>
            <pc:docMk/>
            <pc:sldMk cId="701141634" sldId="776"/>
            <ac:spMk id="111" creationId="{A3173A69-5B3D-4EB2-A9D4-0C0754528646}"/>
          </ac:spMkLst>
        </pc:spChg>
        <pc:spChg chg="del">
          <ac:chgData name="Song, JianJian" userId="21c957f8-d12c-45e3-b67f-864ab375890b" providerId="ADAL" clId="{7EF755C7-4F33-46F8-A2B7-3CE35297D3AE}" dt="2020-10-21T05:58:51.643" v="419" actId="478"/>
          <ac:spMkLst>
            <pc:docMk/>
            <pc:sldMk cId="701141634" sldId="776"/>
            <ac:spMk id="112" creationId="{E3F98FA8-B58C-4163-A91A-703C09482E9D}"/>
          </ac:spMkLst>
        </pc:spChg>
        <pc:spChg chg="del">
          <ac:chgData name="Song, JianJian" userId="21c957f8-d12c-45e3-b67f-864ab375890b" providerId="ADAL" clId="{7EF755C7-4F33-46F8-A2B7-3CE35297D3AE}" dt="2020-10-21T05:58:51.643" v="419" actId="478"/>
          <ac:spMkLst>
            <pc:docMk/>
            <pc:sldMk cId="701141634" sldId="776"/>
            <ac:spMk id="113" creationId="{B12327EF-AE03-47E1-8A6A-0F8597504382}"/>
          </ac:spMkLst>
        </pc:spChg>
        <pc:spChg chg="del">
          <ac:chgData name="Song, JianJian" userId="21c957f8-d12c-45e3-b67f-864ab375890b" providerId="ADAL" clId="{7EF755C7-4F33-46F8-A2B7-3CE35297D3AE}" dt="2020-10-21T05:58:51.643" v="419" actId="478"/>
          <ac:spMkLst>
            <pc:docMk/>
            <pc:sldMk cId="701141634" sldId="776"/>
            <ac:spMk id="116" creationId="{6FC33294-4640-4399-BE98-9AB1165D4AB8}"/>
          </ac:spMkLst>
        </pc:spChg>
        <pc:spChg chg="del">
          <ac:chgData name="Song, JianJian" userId="21c957f8-d12c-45e3-b67f-864ab375890b" providerId="ADAL" clId="{7EF755C7-4F33-46F8-A2B7-3CE35297D3AE}" dt="2020-10-21T05:58:51.643" v="419" actId="478"/>
          <ac:spMkLst>
            <pc:docMk/>
            <pc:sldMk cId="701141634" sldId="776"/>
            <ac:spMk id="119" creationId="{BA9F1F3C-7B9D-486D-A8EE-5173947C4B92}"/>
          </ac:spMkLst>
        </pc:spChg>
        <pc:spChg chg="del">
          <ac:chgData name="Song, JianJian" userId="21c957f8-d12c-45e3-b67f-864ab375890b" providerId="ADAL" clId="{7EF755C7-4F33-46F8-A2B7-3CE35297D3AE}" dt="2020-10-21T05:58:51.643" v="419" actId="478"/>
          <ac:spMkLst>
            <pc:docMk/>
            <pc:sldMk cId="701141634" sldId="776"/>
            <ac:spMk id="120" creationId="{00000000-0000-0000-0000-000000000000}"/>
          </ac:spMkLst>
        </pc:spChg>
        <pc:spChg chg="del">
          <ac:chgData name="Song, JianJian" userId="21c957f8-d12c-45e3-b67f-864ab375890b" providerId="ADAL" clId="{7EF755C7-4F33-46F8-A2B7-3CE35297D3AE}" dt="2020-10-21T05:58:51.643" v="419" actId="478"/>
          <ac:spMkLst>
            <pc:docMk/>
            <pc:sldMk cId="701141634" sldId="776"/>
            <ac:spMk id="121" creationId="{ED00111F-99EA-4250-854B-7BB272C21FE0}"/>
          </ac:spMkLst>
        </pc:spChg>
        <pc:spChg chg="del">
          <ac:chgData name="Song, JianJian" userId="21c957f8-d12c-45e3-b67f-864ab375890b" providerId="ADAL" clId="{7EF755C7-4F33-46F8-A2B7-3CE35297D3AE}" dt="2020-10-21T05:58:51.643" v="419" actId="478"/>
          <ac:spMkLst>
            <pc:docMk/>
            <pc:sldMk cId="701141634" sldId="776"/>
            <ac:spMk id="122" creationId="{B5F670B8-3351-4DFB-BBB8-7930D0AE6A10}"/>
          </ac:spMkLst>
        </pc:spChg>
        <pc:spChg chg="mod">
          <ac:chgData name="Song, JianJian" userId="21c957f8-d12c-45e3-b67f-864ab375890b" providerId="ADAL" clId="{7EF755C7-4F33-46F8-A2B7-3CE35297D3AE}" dt="2020-10-21T06:03:25.424" v="513" actId="20577"/>
          <ac:spMkLst>
            <pc:docMk/>
            <pc:sldMk cId="701141634" sldId="776"/>
            <ac:spMk id="123" creationId="{5B0F4D61-3CB3-433F-AE1D-4A47086E99FA}"/>
          </ac:spMkLst>
        </pc:spChg>
        <pc:spChg chg="mod">
          <ac:chgData name="Song, JianJian" userId="21c957f8-d12c-45e3-b67f-864ab375890b" providerId="ADAL" clId="{7EF755C7-4F33-46F8-A2B7-3CE35297D3AE}" dt="2020-10-21T06:02:50.789" v="471"/>
          <ac:spMkLst>
            <pc:docMk/>
            <pc:sldMk cId="701141634" sldId="776"/>
            <ac:spMk id="124" creationId="{A60E23A8-5AB7-4246-B255-2F351B510BD9}"/>
          </ac:spMkLst>
        </pc:spChg>
        <pc:grpChg chg="add mod">
          <ac:chgData name="Song, JianJian" userId="21c957f8-d12c-45e3-b67f-864ab375890b" providerId="ADAL" clId="{7EF755C7-4F33-46F8-A2B7-3CE35297D3AE}" dt="2020-10-21T06:02:46.455" v="470" actId="1076"/>
          <ac:grpSpMkLst>
            <pc:docMk/>
            <pc:sldMk cId="701141634" sldId="776"/>
            <ac:grpSpMk id="71" creationId="{BFD929C1-3583-42B4-9D9A-2BAC704DBFB9}"/>
          </ac:grpSpMkLst>
        </pc:grpChg>
        <pc:grpChg chg="add mod">
          <ac:chgData name="Song, JianJian" userId="21c957f8-d12c-45e3-b67f-864ab375890b" providerId="ADAL" clId="{7EF755C7-4F33-46F8-A2B7-3CE35297D3AE}" dt="2020-10-21T06:02:54.642" v="472" actId="1076"/>
          <ac:grpSpMkLst>
            <pc:docMk/>
            <pc:sldMk cId="701141634" sldId="776"/>
            <ac:grpSpMk id="99" creationId="{2CFFD9F6-86CD-4038-8DDF-67FF81F64C8E}"/>
          </ac:grpSpMkLst>
        </pc:grpChg>
        <pc:cxnChg chg="add mod">
          <ac:chgData name="Song, JianJian" userId="21c957f8-d12c-45e3-b67f-864ab375890b" providerId="ADAL" clId="{7EF755C7-4F33-46F8-A2B7-3CE35297D3AE}" dt="2020-10-21T06:02:42.775" v="469" actId="164"/>
          <ac:cxnSpMkLst>
            <pc:docMk/>
            <pc:sldMk cId="701141634" sldId="776"/>
            <ac:cxnSpMk id="41" creationId="{B9DE0F97-F24C-4E28-A16B-6DFF01E583C3}"/>
          </ac:cxnSpMkLst>
        </pc:cxnChg>
        <pc:cxnChg chg="add mod">
          <ac:chgData name="Song, JianJian" userId="21c957f8-d12c-45e3-b67f-864ab375890b" providerId="ADAL" clId="{7EF755C7-4F33-46F8-A2B7-3CE35297D3AE}" dt="2020-10-21T06:02:42.775" v="469" actId="164"/>
          <ac:cxnSpMkLst>
            <pc:docMk/>
            <pc:sldMk cId="701141634" sldId="776"/>
            <ac:cxnSpMk id="42" creationId="{E7B518CC-4BC6-40E2-8F94-194CFF82C2B8}"/>
          </ac:cxnSpMkLst>
        </pc:cxnChg>
        <pc:cxnChg chg="add mod">
          <ac:chgData name="Song, JianJian" userId="21c957f8-d12c-45e3-b67f-864ab375890b" providerId="ADAL" clId="{7EF755C7-4F33-46F8-A2B7-3CE35297D3AE}" dt="2020-10-21T06:02:42.775" v="469" actId="164"/>
          <ac:cxnSpMkLst>
            <pc:docMk/>
            <pc:sldMk cId="701141634" sldId="776"/>
            <ac:cxnSpMk id="46" creationId="{0276196D-7390-41FD-B4E4-D1103A353216}"/>
          </ac:cxnSpMkLst>
        </pc:cxnChg>
        <pc:cxnChg chg="add mod">
          <ac:chgData name="Song, JianJian" userId="21c957f8-d12c-45e3-b67f-864ab375890b" providerId="ADAL" clId="{7EF755C7-4F33-46F8-A2B7-3CE35297D3AE}" dt="2020-10-21T06:02:42.775" v="469" actId="164"/>
          <ac:cxnSpMkLst>
            <pc:docMk/>
            <pc:sldMk cId="701141634" sldId="776"/>
            <ac:cxnSpMk id="47" creationId="{DE534F73-4D10-4C5C-9A56-162CD48396EB}"/>
          </ac:cxnSpMkLst>
        </pc:cxnChg>
        <pc:cxnChg chg="add mod">
          <ac:chgData name="Song, JianJian" userId="21c957f8-d12c-45e3-b67f-864ab375890b" providerId="ADAL" clId="{7EF755C7-4F33-46F8-A2B7-3CE35297D3AE}" dt="2020-10-21T06:01:55.078" v="457" actId="1076"/>
          <ac:cxnSpMkLst>
            <pc:docMk/>
            <pc:sldMk cId="701141634" sldId="776"/>
            <ac:cxnSpMk id="54" creationId="{456AD4D3-E4C8-4FC3-9127-F1AD00D0CA69}"/>
          </ac:cxnSpMkLst>
        </pc:cxnChg>
        <pc:cxnChg chg="add mod">
          <ac:chgData name="Song, JianJian" userId="21c957f8-d12c-45e3-b67f-864ab375890b" providerId="ADAL" clId="{7EF755C7-4F33-46F8-A2B7-3CE35297D3AE}" dt="2020-10-21T06:01:55.078" v="457" actId="1076"/>
          <ac:cxnSpMkLst>
            <pc:docMk/>
            <pc:sldMk cId="701141634" sldId="776"/>
            <ac:cxnSpMk id="56" creationId="{198EC413-029C-446E-B1E9-DD72A249E6EF}"/>
          </ac:cxnSpMkLst>
        </pc:cxnChg>
        <pc:cxnChg chg="add mod">
          <ac:chgData name="Song, JianJian" userId="21c957f8-d12c-45e3-b67f-864ab375890b" providerId="ADAL" clId="{7EF755C7-4F33-46F8-A2B7-3CE35297D3AE}" dt="2020-10-21T06:01:55.078" v="457" actId="1076"/>
          <ac:cxnSpMkLst>
            <pc:docMk/>
            <pc:sldMk cId="701141634" sldId="776"/>
            <ac:cxnSpMk id="58" creationId="{4A4AB6C7-2C03-4565-8474-A6DCC1264409}"/>
          </ac:cxnSpMkLst>
        </pc:cxnChg>
        <pc:cxnChg chg="add mod">
          <ac:chgData name="Song, JianJian" userId="21c957f8-d12c-45e3-b67f-864ab375890b" providerId="ADAL" clId="{7EF755C7-4F33-46F8-A2B7-3CE35297D3AE}" dt="2020-10-21T06:01:55.078" v="457" actId="1076"/>
          <ac:cxnSpMkLst>
            <pc:docMk/>
            <pc:sldMk cId="701141634" sldId="776"/>
            <ac:cxnSpMk id="59" creationId="{4B490A47-F7FF-4CA2-9A65-8EF6FD92409F}"/>
          </ac:cxnSpMkLst>
        </pc:cxnChg>
        <pc:cxnChg chg="del mod">
          <ac:chgData name="Song, JianJian" userId="21c957f8-d12c-45e3-b67f-864ab375890b" providerId="ADAL" clId="{7EF755C7-4F33-46F8-A2B7-3CE35297D3AE}" dt="2020-10-21T05:58:51.643" v="419" actId="478"/>
          <ac:cxnSpMkLst>
            <pc:docMk/>
            <pc:sldMk cId="701141634" sldId="776"/>
            <ac:cxnSpMk id="65" creationId="{00000000-0000-0000-0000-000000000000}"/>
          </ac:cxnSpMkLst>
        </pc:cxnChg>
        <pc:cxnChg chg="del mod">
          <ac:chgData name="Song, JianJian" userId="21c957f8-d12c-45e3-b67f-864ab375890b" providerId="ADAL" clId="{7EF755C7-4F33-46F8-A2B7-3CE35297D3AE}" dt="2020-10-21T05:58:51.643" v="419" actId="478"/>
          <ac:cxnSpMkLst>
            <pc:docMk/>
            <pc:sldMk cId="701141634" sldId="776"/>
            <ac:cxnSpMk id="72" creationId="{00000000-0000-0000-0000-000000000000}"/>
          </ac:cxnSpMkLst>
        </pc:cxnChg>
        <pc:cxnChg chg="del mod">
          <ac:chgData name="Song, JianJian" userId="21c957f8-d12c-45e3-b67f-864ab375890b" providerId="ADAL" clId="{7EF755C7-4F33-46F8-A2B7-3CE35297D3AE}" dt="2020-10-21T05:58:51.643" v="419" actId="478"/>
          <ac:cxnSpMkLst>
            <pc:docMk/>
            <pc:sldMk cId="701141634" sldId="776"/>
            <ac:cxnSpMk id="80" creationId="{00000000-0000-0000-0000-000000000000}"/>
          </ac:cxnSpMkLst>
        </pc:cxnChg>
        <pc:cxnChg chg="del mod">
          <ac:chgData name="Song, JianJian" userId="21c957f8-d12c-45e3-b67f-864ab375890b" providerId="ADAL" clId="{7EF755C7-4F33-46F8-A2B7-3CE35297D3AE}" dt="2020-10-21T05:58:51.643" v="419" actId="478"/>
          <ac:cxnSpMkLst>
            <pc:docMk/>
            <pc:sldMk cId="701141634" sldId="776"/>
            <ac:cxnSpMk id="90" creationId="{00000000-0000-0000-0000-000000000000}"/>
          </ac:cxnSpMkLst>
        </pc:cxnChg>
        <pc:cxnChg chg="del mod">
          <ac:chgData name="Song, JianJian" userId="21c957f8-d12c-45e3-b67f-864ab375890b" providerId="ADAL" clId="{7EF755C7-4F33-46F8-A2B7-3CE35297D3AE}" dt="2020-10-21T05:58:51.643" v="419" actId="478"/>
          <ac:cxnSpMkLst>
            <pc:docMk/>
            <pc:sldMk cId="701141634" sldId="776"/>
            <ac:cxnSpMk id="93" creationId="{BD06C98C-A485-41E0-B5D5-B2034904BED2}"/>
          </ac:cxnSpMkLst>
        </pc:cxnChg>
        <pc:cxnChg chg="del mod">
          <ac:chgData name="Song, JianJian" userId="21c957f8-d12c-45e3-b67f-864ab375890b" providerId="ADAL" clId="{7EF755C7-4F33-46F8-A2B7-3CE35297D3AE}" dt="2020-10-21T05:58:51.643" v="419" actId="478"/>
          <ac:cxnSpMkLst>
            <pc:docMk/>
            <pc:sldMk cId="701141634" sldId="776"/>
            <ac:cxnSpMk id="94" creationId="{276DC69D-84FE-4DC3-9096-738DA5A4240C}"/>
          </ac:cxnSpMkLst>
        </pc:cxnChg>
        <pc:cxnChg chg="del mod">
          <ac:chgData name="Song, JianJian" userId="21c957f8-d12c-45e3-b67f-864ab375890b" providerId="ADAL" clId="{7EF755C7-4F33-46F8-A2B7-3CE35297D3AE}" dt="2020-10-21T05:58:51.643" v="419" actId="478"/>
          <ac:cxnSpMkLst>
            <pc:docMk/>
            <pc:sldMk cId="701141634" sldId="776"/>
            <ac:cxnSpMk id="98" creationId="{0C345333-A1AD-4C85-B4FF-479FE9C4A0B6}"/>
          </ac:cxnSpMkLst>
        </pc:cxnChg>
        <pc:cxnChg chg="mod">
          <ac:chgData name="Song, JianJian" userId="21c957f8-d12c-45e3-b67f-864ab375890b" providerId="ADAL" clId="{7EF755C7-4F33-46F8-A2B7-3CE35297D3AE}" dt="2020-10-21T06:02:50.789" v="471"/>
          <ac:cxnSpMkLst>
            <pc:docMk/>
            <pc:sldMk cId="701141634" sldId="776"/>
            <ac:cxnSpMk id="101" creationId="{A7CF5702-B9B5-4AE7-B73A-E3A30D82AFFF}"/>
          </ac:cxnSpMkLst>
        </pc:cxnChg>
        <pc:cxnChg chg="mod">
          <ac:chgData name="Song, JianJian" userId="21c957f8-d12c-45e3-b67f-864ab375890b" providerId="ADAL" clId="{7EF755C7-4F33-46F8-A2B7-3CE35297D3AE}" dt="2020-10-21T06:02:50.789" v="471"/>
          <ac:cxnSpMkLst>
            <pc:docMk/>
            <pc:sldMk cId="701141634" sldId="776"/>
            <ac:cxnSpMk id="102" creationId="{C2DE4475-0916-4C23-B4D4-34DF913F7E69}"/>
          </ac:cxnSpMkLst>
        </pc:cxnChg>
        <pc:cxnChg chg="del mod">
          <ac:chgData name="Song, JianJian" userId="21c957f8-d12c-45e3-b67f-864ab375890b" providerId="ADAL" clId="{7EF755C7-4F33-46F8-A2B7-3CE35297D3AE}" dt="2020-10-21T05:58:51.643" v="419" actId="478"/>
          <ac:cxnSpMkLst>
            <pc:docMk/>
            <pc:sldMk cId="701141634" sldId="776"/>
            <ac:cxnSpMk id="103" creationId="{725C063F-7CBD-47CF-8B63-8EC0820A70FD}"/>
          </ac:cxnSpMkLst>
        </pc:cxnChg>
        <pc:cxnChg chg="mod">
          <ac:chgData name="Song, JianJian" userId="21c957f8-d12c-45e3-b67f-864ab375890b" providerId="ADAL" clId="{7EF755C7-4F33-46F8-A2B7-3CE35297D3AE}" dt="2020-10-21T06:02:50.789" v="471"/>
          <ac:cxnSpMkLst>
            <pc:docMk/>
            <pc:sldMk cId="701141634" sldId="776"/>
            <ac:cxnSpMk id="107" creationId="{E782990A-EF50-48D4-9A69-653127B003DC}"/>
          </ac:cxnSpMkLst>
        </pc:cxnChg>
        <pc:cxnChg chg="mod">
          <ac:chgData name="Song, JianJian" userId="21c957f8-d12c-45e3-b67f-864ab375890b" providerId="ADAL" clId="{7EF755C7-4F33-46F8-A2B7-3CE35297D3AE}" dt="2020-10-21T06:02:50.789" v="471"/>
          <ac:cxnSpMkLst>
            <pc:docMk/>
            <pc:sldMk cId="701141634" sldId="776"/>
            <ac:cxnSpMk id="108" creationId="{7ED9243E-4AF2-4910-9011-C56F32EE6F8D}"/>
          </ac:cxnSpMkLst>
        </pc:cxnChg>
        <pc:cxnChg chg="del mod">
          <ac:chgData name="Song, JianJian" userId="21c957f8-d12c-45e3-b67f-864ab375890b" providerId="ADAL" clId="{7EF755C7-4F33-46F8-A2B7-3CE35297D3AE}" dt="2020-10-21T05:58:51.643" v="419" actId="478"/>
          <ac:cxnSpMkLst>
            <pc:docMk/>
            <pc:sldMk cId="701141634" sldId="776"/>
            <ac:cxnSpMk id="114" creationId="{18F7AE45-C251-4DD0-B81C-E9374E2AE47C}"/>
          </ac:cxnSpMkLst>
        </pc:cxnChg>
        <pc:cxnChg chg="del mod">
          <ac:chgData name="Song, JianJian" userId="21c957f8-d12c-45e3-b67f-864ab375890b" providerId="ADAL" clId="{7EF755C7-4F33-46F8-A2B7-3CE35297D3AE}" dt="2020-10-21T05:58:51.643" v="419" actId="478"/>
          <ac:cxnSpMkLst>
            <pc:docMk/>
            <pc:sldMk cId="701141634" sldId="776"/>
            <ac:cxnSpMk id="115" creationId="{9D44C929-C003-4097-876D-5AD3ECBCE90F}"/>
          </ac:cxnSpMkLst>
        </pc:cxnChg>
        <pc:cxnChg chg="del mod">
          <ac:chgData name="Song, JianJian" userId="21c957f8-d12c-45e3-b67f-864ab375890b" providerId="ADAL" clId="{7EF755C7-4F33-46F8-A2B7-3CE35297D3AE}" dt="2020-10-21T05:58:51.643" v="419" actId="478"/>
          <ac:cxnSpMkLst>
            <pc:docMk/>
            <pc:sldMk cId="701141634" sldId="776"/>
            <ac:cxnSpMk id="117" creationId="{EFA0A633-1B15-4206-A1DD-B1C57734A55C}"/>
          </ac:cxnSpMkLst>
        </pc:cxnChg>
        <pc:cxnChg chg="del mod">
          <ac:chgData name="Song, JianJian" userId="21c957f8-d12c-45e3-b67f-864ab375890b" providerId="ADAL" clId="{7EF755C7-4F33-46F8-A2B7-3CE35297D3AE}" dt="2020-10-21T05:58:51.643" v="419" actId="478"/>
          <ac:cxnSpMkLst>
            <pc:docMk/>
            <pc:sldMk cId="701141634" sldId="776"/>
            <ac:cxnSpMk id="118" creationId="{E24ECE03-AD20-4054-998E-406A02183ABE}"/>
          </ac:cxnSpMkLst>
        </pc:cxnChg>
      </pc:sldChg>
      <pc:sldChg chg="modSp mod">
        <pc:chgData name="Song, JianJian" userId="21c957f8-d12c-45e3-b67f-864ab375890b" providerId="ADAL" clId="{7EF755C7-4F33-46F8-A2B7-3CE35297D3AE}" dt="2020-10-21T06:04:05.917" v="581" actId="20577"/>
        <pc:sldMkLst>
          <pc:docMk/>
          <pc:sldMk cId="2049586454" sldId="778"/>
        </pc:sldMkLst>
        <pc:spChg chg="mod">
          <ac:chgData name="Song, JianJian" userId="21c957f8-d12c-45e3-b67f-864ab375890b" providerId="ADAL" clId="{7EF755C7-4F33-46F8-A2B7-3CE35297D3AE}" dt="2020-10-21T06:04:05.917" v="581" actId="20577"/>
          <ac:spMkLst>
            <pc:docMk/>
            <pc:sldMk cId="2049586454" sldId="778"/>
            <ac:spMk id="6" creationId="{00000000-0000-0000-0000-000000000000}"/>
          </ac:spMkLst>
        </pc:spChg>
      </pc:sldChg>
      <pc:sldChg chg="addSp delSp modSp mod ord">
        <pc:chgData name="Song, JianJian" userId="21c957f8-d12c-45e3-b67f-864ab375890b" providerId="ADAL" clId="{7EF755C7-4F33-46F8-A2B7-3CE35297D3AE}" dt="2020-10-22T03:44:24.669" v="2885" actId="22"/>
        <pc:sldMkLst>
          <pc:docMk/>
          <pc:sldMk cId="219192050" sldId="779"/>
        </pc:sldMkLst>
        <pc:spChg chg="mod">
          <ac:chgData name="Song, JianJian" userId="21c957f8-d12c-45e3-b67f-864ab375890b" providerId="ADAL" clId="{7EF755C7-4F33-46F8-A2B7-3CE35297D3AE}" dt="2020-10-21T21:29:28.127" v="2658" actId="20577"/>
          <ac:spMkLst>
            <pc:docMk/>
            <pc:sldMk cId="219192050" sldId="779"/>
            <ac:spMk id="481282" creationId="{00000000-0000-0000-0000-000000000000}"/>
          </ac:spMkLst>
        </pc:spChg>
        <pc:picChg chg="add del">
          <ac:chgData name="Song, JianJian" userId="21c957f8-d12c-45e3-b67f-864ab375890b" providerId="ADAL" clId="{7EF755C7-4F33-46F8-A2B7-3CE35297D3AE}" dt="2020-10-22T03:44:23.620" v="2884" actId="478"/>
          <ac:picMkLst>
            <pc:docMk/>
            <pc:sldMk cId="219192050" sldId="779"/>
            <ac:picMk id="3" creationId="{5EC7ECC6-A0F0-4885-A1EF-805B4FC5000A}"/>
          </ac:picMkLst>
        </pc:picChg>
        <pc:picChg chg="del mod">
          <ac:chgData name="Song, JianJian" userId="21c957f8-d12c-45e3-b67f-864ab375890b" providerId="ADAL" clId="{7EF755C7-4F33-46F8-A2B7-3CE35297D3AE}" dt="2020-10-22T03:41:41.166" v="2880" actId="478"/>
          <ac:picMkLst>
            <pc:docMk/>
            <pc:sldMk cId="219192050" sldId="779"/>
            <ac:picMk id="4" creationId="{3349C8B2-44C4-486A-B75D-DA7390F147B7}"/>
          </ac:picMkLst>
        </pc:picChg>
        <pc:picChg chg="add">
          <ac:chgData name="Song, JianJian" userId="21c957f8-d12c-45e3-b67f-864ab375890b" providerId="ADAL" clId="{7EF755C7-4F33-46F8-A2B7-3CE35297D3AE}" dt="2020-10-22T03:44:24.669" v="2885" actId="22"/>
          <ac:picMkLst>
            <pc:docMk/>
            <pc:sldMk cId="219192050" sldId="779"/>
            <ac:picMk id="7" creationId="{0FAE0026-EC38-4483-8CE1-C049E6C04914}"/>
          </ac:picMkLst>
        </pc:picChg>
      </pc:sldChg>
      <pc:sldChg chg="addSp delSp modSp add mod chgLayout">
        <pc:chgData name="Song, JianJian" userId="21c957f8-d12c-45e3-b67f-864ab375890b" providerId="ADAL" clId="{7EF755C7-4F33-46F8-A2B7-3CE35297D3AE}" dt="2020-10-21T21:09:13.864" v="1956" actId="1076"/>
        <pc:sldMkLst>
          <pc:docMk/>
          <pc:sldMk cId="4253368292" sldId="780"/>
        </pc:sldMkLst>
        <pc:spChg chg="del mod">
          <ac:chgData name="Song, JianJian" userId="21c957f8-d12c-45e3-b67f-864ab375890b" providerId="ADAL" clId="{7EF755C7-4F33-46F8-A2B7-3CE35297D3AE}" dt="2020-10-21T06:06:10.560" v="630" actId="931"/>
          <ac:spMkLst>
            <pc:docMk/>
            <pc:sldMk cId="4253368292" sldId="780"/>
            <ac:spMk id="2" creationId="{B1108E9F-10D1-4DAC-A3C0-F4554D0CCD4B}"/>
          </ac:spMkLst>
        </pc:spChg>
        <pc:spChg chg="add del mod">
          <ac:chgData name="Song, JianJian" userId="21c957f8-d12c-45e3-b67f-864ab375890b" providerId="ADAL" clId="{7EF755C7-4F33-46F8-A2B7-3CE35297D3AE}" dt="2020-10-21T06:11:39.357" v="951" actId="20577"/>
          <ac:spMkLst>
            <pc:docMk/>
            <pc:sldMk cId="4253368292" sldId="780"/>
            <ac:spMk id="8" creationId="{A72A735F-F755-4D6A-ACA0-88C59E4C8BEE}"/>
          </ac:spMkLst>
        </pc:spChg>
        <pc:spChg chg="mod ord">
          <ac:chgData name="Song, JianJian" userId="21c957f8-d12c-45e3-b67f-864ab375890b" providerId="ADAL" clId="{7EF755C7-4F33-46F8-A2B7-3CE35297D3AE}" dt="2020-10-21T21:08:57.424" v="1952" actId="20577"/>
          <ac:spMkLst>
            <pc:docMk/>
            <pc:sldMk cId="4253368292" sldId="780"/>
            <ac:spMk id="481282" creationId="{00000000-0000-0000-0000-000000000000}"/>
          </ac:spMkLst>
        </pc:spChg>
        <pc:picChg chg="add del mod">
          <ac:chgData name="Song, JianJian" userId="21c957f8-d12c-45e3-b67f-864ab375890b" providerId="ADAL" clId="{7EF755C7-4F33-46F8-A2B7-3CE35297D3AE}" dt="2020-10-21T06:07:38.691" v="633" actId="478"/>
          <ac:picMkLst>
            <pc:docMk/>
            <pc:sldMk cId="4253368292" sldId="780"/>
            <ac:picMk id="4" creationId="{B20AFFAB-979F-4A88-BD44-3533BE2D3448}"/>
          </ac:picMkLst>
        </pc:picChg>
        <pc:picChg chg="del">
          <ac:chgData name="Song, JianJian" userId="21c957f8-d12c-45e3-b67f-864ab375890b" providerId="ADAL" clId="{7EF755C7-4F33-46F8-A2B7-3CE35297D3AE}" dt="2020-10-21T06:05:35.240" v="628" actId="478"/>
          <ac:picMkLst>
            <pc:docMk/>
            <pc:sldMk cId="4253368292" sldId="780"/>
            <ac:picMk id="5" creationId="{AE95D8A7-1B3F-48F3-9E3B-C35A2E9D4D11}"/>
          </ac:picMkLst>
        </pc:picChg>
        <pc:picChg chg="del">
          <ac:chgData name="Song, JianJian" userId="21c957f8-d12c-45e3-b67f-864ab375890b" providerId="ADAL" clId="{7EF755C7-4F33-46F8-A2B7-3CE35297D3AE}" dt="2020-10-21T06:05:33.027" v="627" actId="478"/>
          <ac:picMkLst>
            <pc:docMk/>
            <pc:sldMk cId="4253368292" sldId="780"/>
            <ac:picMk id="6" creationId="{573F9E3E-7B88-4DF1-9F9A-2A2D0FD31100}"/>
          </ac:picMkLst>
        </pc:picChg>
        <pc:picChg chg="add del mod ord">
          <ac:chgData name="Song, JianJian" userId="21c957f8-d12c-45e3-b67f-864ab375890b" providerId="ADAL" clId="{7EF755C7-4F33-46F8-A2B7-3CE35297D3AE}" dt="2020-10-21T06:08:03.602" v="642" actId="931"/>
          <ac:picMkLst>
            <pc:docMk/>
            <pc:sldMk cId="4253368292" sldId="780"/>
            <ac:picMk id="10" creationId="{84F63E03-6E01-4594-9BB2-8C0CE50CBC48}"/>
          </ac:picMkLst>
        </pc:picChg>
        <pc:picChg chg="add mod">
          <ac:chgData name="Song, JianJian" userId="21c957f8-d12c-45e3-b67f-864ab375890b" providerId="ADAL" clId="{7EF755C7-4F33-46F8-A2B7-3CE35297D3AE}" dt="2020-10-21T21:09:13.864" v="1956" actId="1076"/>
          <ac:picMkLst>
            <pc:docMk/>
            <pc:sldMk cId="4253368292" sldId="780"/>
            <ac:picMk id="12" creationId="{3C569F4A-A1D4-4A98-983F-DFCEB5131377}"/>
          </ac:picMkLst>
        </pc:picChg>
      </pc:sldChg>
      <pc:sldChg chg="addSp delSp modSp add mod">
        <pc:chgData name="Song, JianJian" userId="21c957f8-d12c-45e3-b67f-864ab375890b" providerId="ADAL" clId="{7EF755C7-4F33-46F8-A2B7-3CE35297D3AE}" dt="2020-10-21T21:04:49.790" v="1872" actId="20577"/>
        <pc:sldMkLst>
          <pc:docMk/>
          <pc:sldMk cId="3585985691" sldId="781"/>
        </pc:sldMkLst>
        <pc:spChg chg="mod">
          <ac:chgData name="Song, JianJian" userId="21c957f8-d12c-45e3-b67f-864ab375890b" providerId="ADAL" clId="{7EF755C7-4F33-46F8-A2B7-3CE35297D3AE}" dt="2020-10-21T21:04:49.790" v="1872" actId="20577"/>
          <ac:spMkLst>
            <pc:docMk/>
            <pc:sldMk cId="3585985691" sldId="781"/>
            <ac:spMk id="2" creationId="{AC8077A2-09B8-46EB-A3C5-FA788D207CC0}"/>
          </ac:spMkLst>
        </pc:spChg>
        <pc:picChg chg="del mod">
          <ac:chgData name="Song, JianJian" userId="21c957f8-d12c-45e3-b67f-864ab375890b" providerId="ADAL" clId="{7EF755C7-4F33-46F8-A2B7-3CE35297D3AE}" dt="2020-10-21T20:54:52.084" v="1484" actId="478"/>
          <ac:picMkLst>
            <pc:docMk/>
            <pc:sldMk cId="3585985691" sldId="781"/>
            <ac:picMk id="4" creationId="{A2E7100A-FF0D-4AFE-9158-AC5383515134}"/>
          </ac:picMkLst>
        </pc:picChg>
        <pc:picChg chg="add del mod">
          <ac:chgData name="Song, JianJian" userId="21c957f8-d12c-45e3-b67f-864ab375890b" providerId="ADAL" clId="{7EF755C7-4F33-46F8-A2B7-3CE35297D3AE}" dt="2020-10-21T20:55:33.188" v="1491" actId="478"/>
          <ac:picMkLst>
            <pc:docMk/>
            <pc:sldMk cId="3585985691" sldId="781"/>
            <ac:picMk id="6" creationId="{43F72435-3B73-4070-9601-95AA538E0806}"/>
          </ac:picMkLst>
        </pc:picChg>
        <pc:picChg chg="add mod">
          <ac:chgData name="Song, JianJian" userId="21c957f8-d12c-45e3-b67f-864ab375890b" providerId="ADAL" clId="{7EF755C7-4F33-46F8-A2B7-3CE35297D3AE}" dt="2020-10-21T21:04:07.458" v="1807" actId="1076"/>
          <ac:picMkLst>
            <pc:docMk/>
            <pc:sldMk cId="3585985691" sldId="781"/>
            <ac:picMk id="8" creationId="{AADBB9B2-F151-494A-BACA-54C72B433C15}"/>
          </ac:picMkLst>
        </pc:picChg>
      </pc:sldChg>
      <pc:sldChg chg="addSp delSp modSp add del mod">
        <pc:chgData name="Song, JianJian" userId="21c957f8-d12c-45e3-b67f-864ab375890b" providerId="ADAL" clId="{7EF755C7-4F33-46F8-A2B7-3CE35297D3AE}" dt="2020-10-21T21:04:00.041" v="1806"/>
        <pc:sldMkLst>
          <pc:docMk/>
          <pc:sldMk cId="3423077870" sldId="782"/>
        </pc:sldMkLst>
        <pc:spChg chg="mod">
          <ac:chgData name="Song, JianJian" userId="21c957f8-d12c-45e3-b67f-864ab375890b" providerId="ADAL" clId="{7EF755C7-4F33-46F8-A2B7-3CE35297D3AE}" dt="2020-10-21T21:04:00.041" v="1806"/>
          <ac:spMkLst>
            <pc:docMk/>
            <pc:sldMk cId="3423077870" sldId="782"/>
            <ac:spMk id="4" creationId="{9F3567C2-EDE0-4635-9C04-A0C1D2F268B7}"/>
          </ac:spMkLst>
        </pc:spChg>
        <pc:spChg chg="mod">
          <ac:chgData name="Song, JianJian" userId="21c957f8-d12c-45e3-b67f-864ab375890b" providerId="ADAL" clId="{7EF755C7-4F33-46F8-A2B7-3CE35297D3AE}" dt="2020-10-21T21:02:51.027" v="1758" actId="20577"/>
          <ac:spMkLst>
            <pc:docMk/>
            <pc:sldMk cId="3423077870" sldId="782"/>
            <ac:spMk id="5" creationId="{B76C4986-0D3A-4608-91B7-7B3A6BF63993}"/>
          </ac:spMkLst>
        </pc:spChg>
        <pc:picChg chg="del">
          <ac:chgData name="Song, JianJian" userId="21c957f8-d12c-45e3-b67f-864ab375890b" providerId="ADAL" clId="{7EF755C7-4F33-46F8-A2B7-3CE35297D3AE}" dt="2020-10-21T20:55:40.219" v="1494" actId="478"/>
          <ac:picMkLst>
            <pc:docMk/>
            <pc:sldMk cId="3423077870" sldId="782"/>
            <ac:picMk id="3" creationId="{6A5AFAFB-9829-4BAF-8CF7-F34747C09356}"/>
          </ac:picMkLst>
        </pc:picChg>
        <pc:picChg chg="add mod">
          <ac:chgData name="Song, JianJian" userId="21c957f8-d12c-45e3-b67f-864ab375890b" providerId="ADAL" clId="{7EF755C7-4F33-46F8-A2B7-3CE35297D3AE}" dt="2020-10-21T20:58:22.324" v="1635" actId="1076"/>
          <ac:picMkLst>
            <pc:docMk/>
            <pc:sldMk cId="3423077870" sldId="782"/>
            <ac:picMk id="6" creationId="{2128A39D-2BF7-4325-9025-DDC081276D38}"/>
          </ac:picMkLst>
        </pc:picChg>
        <pc:picChg chg="add mod">
          <ac:chgData name="Song, JianJian" userId="21c957f8-d12c-45e3-b67f-864ab375890b" providerId="ADAL" clId="{7EF755C7-4F33-46F8-A2B7-3CE35297D3AE}" dt="2020-10-21T20:58:29.596" v="1637" actId="1076"/>
          <ac:picMkLst>
            <pc:docMk/>
            <pc:sldMk cId="3423077870" sldId="782"/>
            <ac:picMk id="8" creationId="{B9462A75-AA32-4284-8BC2-F615E1B65EE5}"/>
          </ac:picMkLst>
        </pc:picChg>
        <pc:picChg chg="add mod">
          <ac:chgData name="Song, JianJian" userId="21c957f8-d12c-45e3-b67f-864ab375890b" providerId="ADAL" clId="{7EF755C7-4F33-46F8-A2B7-3CE35297D3AE}" dt="2020-10-21T21:01:43.668" v="1639" actId="1076"/>
          <ac:picMkLst>
            <pc:docMk/>
            <pc:sldMk cId="3423077870" sldId="782"/>
            <ac:picMk id="10" creationId="{3C132CAD-4774-4F49-AF19-7F1F703CF8FF}"/>
          </ac:picMkLst>
        </pc:picChg>
      </pc:sldChg>
      <pc:sldChg chg="addSp delSp modSp add mod modClrScheme chgLayout">
        <pc:chgData name="Song, JianJian" userId="21c957f8-d12c-45e3-b67f-864ab375890b" providerId="ADAL" clId="{7EF755C7-4F33-46F8-A2B7-3CE35297D3AE}" dt="2020-10-21T21:25:02.364" v="2476"/>
        <pc:sldMkLst>
          <pc:docMk/>
          <pc:sldMk cId="495699129" sldId="783"/>
        </pc:sldMkLst>
        <pc:spChg chg="add mod">
          <ac:chgData name="Song, JianJian" userId="21c957f8-d12c-45e3-b67f-864ab375890b" providerId="ADAL" clId="{7EF755C7-4F33-46F8-A2B7-3CE35297D3AE}" dt="2020-10-21T21:11:03.427" v="1993" actId="1076"/>
          <ac:spMkLst>
            <pc:docMk/>
            <pc:sldMk cId="495699129" sldId="783"/>
            <ac:spMk id="2" creationId="{68CEC47B-5114-4D69-978A-B7D622CD3683}"/>
          </ac:spMkLst>
        </pc:spChg>
        <pc:spChg chg="add mod ord">
          <ac:chgData name="Song, JianJian" userId="21c957f8-d12c-45e3-b67f-864ab375890b" providerId="ADAL" clId="{7EF755C7-4F33-46F8-A2B7-3CE35297D3AE}" dt="2020-10-21T21:25:02.364" v="2476"/>
          <ac:spMkLst>
            <pc:docMk/>
            <pc:sldMk cId="495699129" sldId="783"/>
            <ac:spMk id="3" creationId="{6C36945C-CA1D-493A-A739-00F08735F46D}"/>
          </ac:spMkLst>
        </pc:spChg>
        <pc:spChg chg="del mod">
          <ac:chgData name="Song, JianJian" userId="21c957f8-d12c-45e3-b67f-864ab375890b" providerId="ADAL" clId="{7EF755C7-4F33-46F8-A2B7-3CE35297D3AE}" dt="2020-10-21T21:09:34.696" v="1959" actId="700"/>
          <ac:spMkLst>
            <pc:docMk/>
            <pc:sldMk cId="495699129" sldId="783"/>
            <ac:spMk id="8" creationId="{A72A735F-F755-4D6A-ACA0-88C59E4C8BEE}"/>
          </ac:spMkLst>
        </pc:spChg>
        <pc:spChg chg="mod ord">
          <ac:chgData name="Song, JianJian" userId="21c957f8-d12c-45e3-b67f-864ab375890b" providerId="ADAL" clId="{7EF755C7-4F33-46F8-A2B7-3CE35297D3AE}" dt="2020-10-21T21:21:07.990" v="2273" actId="700"/>
          <ac:spMkLst>
            <pc:docMk/>
            <pc:sldMk cId="495699129" sldId="783"/>
            <ac:spMk id="481282" creationId="{00000000-0000-0000-0000-000000000000}"/>
          </ac:spMkLst>
        </pc:spChg>
        <pc:picChg chg="mod">
          <ac:chgData name="Song, JianJian" userId="21c957f8-d12c-45e3-b67f-864ab375890b" providerId="ADAL" clId="{7EF755C7-4F33-46F8-A2B7-3CE35297D3AE}" dt="2020-10-21T21:24:33.721" v="2397" actId="1076"/>
          <ac:picMkLst>
            <pc:docMk/>
            <pc:sldMk cId="495699129" sldId="783"/>
            <ac:picMk id="12" creationId="{3C569F4A-A1D4-4A98-983F-DFCEB5131377}"/>
          </ac:picMkLst>
        </pc:picChg>
      </pc:sldChg>
      <pc:sldChg chg="addSp delSp modSp add mod modClrScheme chgLayout">
        <pc:chgData name="Song, JianJian" userId="21c957f8-d12c-45e3-b67f-864ab375890b" providerId="ADAL" clId="{7EF755C7-4F33-46F8-A2B7-3CE35297D3AE}" dt="2020-10-22T03:25:13.360" v="2878" actId="20577"/>
        <pc:sldMkLst>
          <pc:docMk/>
          <pc:sldMk cId="4064640469" sldId="784"/>
        </pc:sldMkLst>
        <pc:spChg chg="del">
          <ac:chgData name="Song, JianJian" userId="21c957f8-d12c-45e3-b67f-864ab375890b" providerId="ADAL" clId="{7EF755C7-4F33-46F8-A2B7-3CE35297D3AE}" dt="2020-10-21T21:12:10.973" v="2040" actId="478"/>
          <ac:spMkLst>
            <pc:docMk/>
            <pc:sldMk cId="4064640469" sldId="784"/>
            <ac:spMk id="2" creationId="{68CEC47B-5114-4D69-978A-B7D622CD3683}"/>
          </ac:spMkLst>
        </pc:spChg>
        <pc:spChg chg="add mod">
          <ac:chgData name="Song, JianJian" userId="21c957f8-d12c-45e3-b67f-864ab375890b" providerId="ADAL" clId="{7EF755C7-4F33-46F8-A2B7-3CE35297D3AE}" dt="2020-10-21T21:20:00.815" v="2184" actId="1076"/>
          <ac:spMkLst>
            <pc:docMk/>
            <pc:sldMk cId="4064640469" sldId="784"/>
            <ac:spMk id="10" creationId="{4C7E6BAE-BDBF-416D-B0BB-CD762DBE5C90}"/>
          </ac:spMkLst>
        </pc:spChg>
        <pc:spChg chg="add mod ord">
          <ac:chgData name="Song, JianJian" userId="21c957f8-d12c-45e3-b67f-864ab375890b" providerId="ADAL" clId="{7EF755C7-4F33-46F8-A2B7-3CE35297D3AE}" dt="2020-10-22T03:25:13.360" v="2878" actId="20577"/>
          <ac:spMkLst>
            <pc:docMk/>
            <pc:sldMk cId="4064640469" sldId="784"/>
            <ac:spMk id="11" creationId="{27F86056-0358-4764-BBF5-7ED4C6A231B6}"/>
          </ac:spMkLst>
        </pc:spChg>
        <pc:spChg chg="add del">
          <ac:chgData name="Song, JianJian" userId="21c957f8-d12c-45e3-b67f-864ab375890b" providerId="ADAL" clId="{7EF755C7-4F33-46F8-A2B7-3CE35297D3AE}" dt="2020-10-21T21:18:12.416" v="2077" actId="22"/>
          <ac:spMkLst>
            <pc:docMk/>
            <pc:sldMk cId="4064640469" sldId="784"/>
            <ac:spMk id="13" creationId="{6E9A3F85-DE50-4182-9B96-62C27EC8CA5A}"/>
          </ac:spMkLst>
        </pc:spChg>
        <pc:spChg chg="mod ord">
          <ac:chgData name="Song, JianJian" userId="21c957f8-d12c-45e3-b67f-864ab375890b" providerId="ADAL" clId="{7EF755C7-4F33-46F8-A2B7-3CE35297D3AE}" dt="2020-10-21T21:18:48.114" v="2085" actId="700"/>
          <ac:spMkLst>
            <pc:docMk/>
            <pc:sldMk cId="4064640469" sldId="784"/>
            <ac:spMk id="481282" creationId="{00000000-0000-0000-0000-000000000000}"/>
          </ac:spMkLst>
        </pc:spChg>
        <pc:picChg chg="add mod">
          <ac:chgData name="Song, JianJian" userId="21c957f8-d12c-45e3-b67f-864ab375890b" providerId="ADAL" clId="{7EF755C7-4F33-46F8-A2B7-3CE35297D3AE}" dt="2020-10-21T21:20:46.228" v="2272" actId="1076"/>
          <ac:picMkLst>
            <pc:docMk/>
            <pc:sldMk cId="4064640469" sldId="784"/>
            <ac:picMk id="4" creationId="{51CB2384-89DD-4515-BCDA-45D9CD90C5D9}"/>
          </ac:picMkLst>
        </pc:picChg>
        <pc:picChg chg="add mod">
          <ac:chgData name="Song, JianJian" userId="21c957f8-d12c-45e3-b67f-864ab375890b" providerId="ADAL" clId="{7EF755C7-4F33-46F8-A2B7-3CE35297D3AE}" dt="2020-10-21T21:20:14.189" v="2190" actId="14100"/>
          <ac:picMkLst>
            <pc:docMk/>
            <pc:sldMk cId="4064640469" sldId="784"/>
            <ac:picMk id="6" creationId="{3A1D1BDA-1DEA-4D87-800F-91118300920D}"/>
          </ac:picMkLst>
        </pc:picChg>
        <pc:picChg chg="add mod">
          <ac:chgData name="Song, JianJian" userId="21c957f8-d12c-45e3-b67f-864ab375890b" providerId="ADAL" clId="{7EF755C7-4F33-46F8-A2B7-3CE35297D3AE}" dt="2020-10-21T21:20:43.819" v="2271" actId="14100"/>
          <ac:picMkLst>
            <pc:docMk/>
            <pc:sldMk cId="4064640469" sldId="784"/>
            <ac:picMk id="8" creationId="{9B4D810B-A1B0-4B64-A1D8-CA8826ECB95D}"/>
          </ac:picMkLst>
        </pc:picChg>
        <pc:picChg chg="del">
          <ac:chgData name="Song, JianJian" userId="21c957f8-d12c-45e3-b67f-864ab375890b" providerId="ADAL" clId="{7EF755C7-4F33-46F8-A2B7-3CE35297D3AE}" dt="2020-10-21T21:12:06.978" v="2039" actId="478"/>
          <ac:picMkLst>
            <pc:docMk/>
            <pc:sldMk cId="4064640469" sldId="784"/>
            <ac:picMk id="12" creationId="{3C569F4A-A1D4-4A98-983F-DFCEB5131377}"/>
          </ac:picMkLst>
        </pc:picChg>
      </pc:sldChg>
      <pc:sldMasterChg chg="modSp modSldLayout">
        <pc:chgData name="Song, JianJian" userId="21c957f8-d12c-45e3-b67f-864ab375890b" providerId="ADAL" clId="{7EF755C7-4F33-46F8-A2B7-3CE35297D3AE}" dt="2020-10-22T03:30:23.134" v="2879" actId="207"/>
        <pc:sldMasterMkLst>
          <pc:docMk/>
          <pc:sldMasterMk cId="2562190459" sldId="2147483736"/>
        </pc:sldMasterMkLst>
        <pc:spChg chg="mod">
          <ac:chgData name="Song, JianJian" userId="21c957f8-d12c-45e3-b67f-864ab375890b" providerId="ADAL" clId="{7EF755C7-4F33-46F8-A2B7-3CE35297D3AE}" dt="2020-10-22T03:30:23.134" v="2879" actId="207"/>
          <ac:spMkLst>
            <pc:docMk/>
            <pc:sldMasterMk cId="2562190459" sldId="2147483736"/>
            <ac:spMk id="24579" creationId="{00000000-0000-0000-0000-000000000000}"/>
          </ac:spMkLst>
        </pc:spChg>
        <pc:sldLayoutChg chg="modSp mod">
          <pc:chgData name="Song, JianJian" userId="21c957f8-d12c-45e3-b67f-864ab375890b" providerId="ADAL" clId="{7EF755C7-4F33-46F8-A2B7-3CE35297D3AE}" dt="2020-10-21T20:52:17.628" v="1251" actId="255"/>
          <pc:sldLayoutMkLst>
            <pc:docMk/>
            <pc:sldMasterMk cId="2562190459" sldId="2147483736"/>
            <pc:sldLayoutMk cId="3780232214" sldId="2147483737"/>
          </pc:sldLayoutMkLst>
          <pc:spChg chg="mod">
            <ac:chgData name="Song, JianJian" userId="21c957f8-d12c-45e3-b67f-864ab375890b" providerId="ADAL" clId="{7EF755C7-4F33-46F8-A2B7-3CE35297D3AE}" dt="2020-10-21T20:52:17.628" v="1251" actId="255"/>
            <ac:spMkLst>
              <pc:docMk/>
              <pc:sldMasterMk cId="2562190459" sldId="2147483736"/>
              <pc:sldLayoutMk cId="3780232214" sldId="2147483737"/>
              <ac:spMk id="2" creationId="{00000000-0000-0000-0000-000000000000}"/>
            </ac:spMkLst>
          </pc:spChg>
        </pc:sldLayoutChg>
        <pc:sldLayoutChg chg="modSp mod">
          <pc:chgData name="Song, JianJian" userId="21c957f8-d12c-45e3-b67f-864ab375890b" providerId="ADAL" clId="{7EF755C7-4F33-46F8-A2B7-3CE35297D3AE}" dt="2020-10-20T21:28:26.707" v="314" actId="255"/>
          <pc:sldLayoutMkLst>
            <pc:docMk/>
            <pc:sldMasterMk cId="2562190459" sldId="2147483736"/>
            <pc:sldLayoutMk cId="3013726089" sldId="2147483739"/>
          </pc:sldLayoutMkLst>
          <pc:spChg chg="mod">
            <ac:chgData name="Song, JianJian" userId="21c957f8-d12c-45e3-b67f-864ab375890b" providerId="ADAL" clId="{7EF755C7-4F33-46F8-A2B7-3CE35297D3AE}" dt="2020-10-20T21:28:26.707" v="314" actId="255"/>
            <ac:spMkLst>
              <pc:docMk/>
              <pc:sldMasterMk cId="2562190459" sldId="2147483736"/>
              <pc:sldLayoutMk cId="3013726089" sldId="2147483739"/>
              <ac:spMk id="2" creationId="{00000000-0000-0000-0000-000000000000}"/>
            </ac:spMkLst>
          </pc:spChg>
        </pc:sldLayoutChg>
        <pc:sldLayoutChg chg="delSp modSp mod">
          <pc:chgData name="Song, JianJian" userId="21c957f8-d12c-45e3-b67f-864ab375890b" providerId="ADAL" clId="{7EF755C7-4F33-46F8-A2B7-3CE35297D3AE}" dt="2020-10-21T21:27:35.031" v="2628" actId="255"/>
          <pc:sldLayoutMkLst>
            <pc:docMk/>
            <pc:sldMasterMk cId="2562190459" sldId="2147483736"/>
            <pc:sldLayoutMk cId="1153577157" sldId="2147483740"/>
          </pc:sldLayoutMkLst>
          <pc:spChg chg="mod">
            <ac:chgData name="Song, JianJian" userId="21c957f8-d12c-45e3-b67f-864ab375890b" providerId="ADAL" clId="{7EF755C7-4F33-46F8-A2B7-3CE35297D3AE}" dt="2020-10-21T21:27:35.031" v="2628" actId="255"/>
            <ac:spMkLst>
              <pc:docMk/>
              <pc:sldMasterMk cId="2562190459" sldId="2147483736"/>
              <pc:sldLayoutMk cId="1153577157" sldId="2147483740"/>
              <ac:spMk id="17" creationId="{00000000-0000-0000-0000-000000000000}"/>
            </ac:spMkLst>
          </pc:spChg>
          <pc:picChg chg="del">
            <ac:chgData name="Song, JianJian" userId="21c957f8-d12c-45e3-b67f-864ab375890b" providerId="ADAL" clId="{7EF755C7-4F33-46F8-A2B7-3CE35297D3AE}" dt="2020-10-20T21:11:33.225" v="5" actId="478"/>
            <ac:picMkLst>
              <pc:docMk/>
              <pc:sldMasterMk cId="2562190459" sldId="2147483736"/>
              <pc:sldLayoutMk cId="1153577157" sldId="2147483740"/>
              <ac:picMk id="4" creationId="{FA7D21C4-35D1-4C7A-B0A3-59D3271C69FF}"/>
            </ac:picMkLst>
          </pc:picChg>
          <pc:picChg chg="del">
            <ac:chgData name="Song, JianJian" userId="21c957f8-d12c-45e3-b67f-864ab375890b" providerId="ADAL" clId="{7EF755C7-4F33-46F8-A2B7-3CE35297D3AE}" dt="2020-10-20T21:11:35.232" v="6" actId="478"/>
            <ac:picMkLst>
              <pc:docMk/>
              <pc:sldMasterMk cId="2562190459" sldId="2147483736"/>
              <pc:sldLayoutMk cId="1153577157" sldId="2147483740"/>
              <ac:picMk id="5" creationId="{A3A1C925-F59D-4AF8-9772-FEE247E58BC8}"/>
            </ac:picMkLst>
          </pc:picChg>
          <pc:picChg chg="del">
            <ac:chgData name="Song, JianJian" userId="21c957f8-d12c-45e3-b67f-864ab375890b" providerId="ADAL" clId="{7EF755C7-4F33-46F8-A2B7-3CE35297D3AE}" dt="2020-10-20T21:11:36.845" v="7" actId="478"/>
            <ac:picMkLst>
              <pc:docMk/>
              <pc:sldMasterMk cId="2562190459" sldId="2147483736"/>
              <pc:sldLayoutMk cId="1153577157" sldId="2147483740"/>
              <ac:picMk id="7" creationId="{FF4BB72C-2FB5-479C-A85C-57152DEE0194}"/>
            </ac:picMkLst>
          </pc:picChg>
        </pc:sldLayoutChg>
      </pc:sldMasterChg>
    </pc:docChg>
  </pc:docChgLst>
  <pc:docChgLst>
    <pc:chgData name="Song, JianJian" userId="21c957f8-d12c-45e3-b67f-864ab375890b" providerId="ADAL" clId="{A60664E8-5154-4778-B806-615BB5C02301}"/>
    <pc:docChg chg="undo custSel addSld delSld modSld addMainMaster delMainMaster modMainMaster">
      <pc:chgData name="Song, JianJian" userId="21c957f8-d12c-45e3-b67f-864ab375890b" providerId="ADAL" clId="{A60664E8-5154-4778-B806-615BB5C02301}" dt="2020-11-27T19:07:01.819" v="1414" actId="47"/>
      <pc:docMkLst>
        <pc:docMk/>
      </pc:docMkLst>
      <pc:sldChg chg="addSp delSp modSp mod modClrScheme chgLayout">
        <pc:chgData name="Song, JianJian" userId="21c957f8-d12c-45e3-b67f-864ab375890b" providerId="ADAL" clId="{A60664E8-5154-4778-B806-615BB5C02301}" dt="2020-11-26T23:04:06.997" v="1130" actId="20577"/>
        <pc:sldMkLst>
          <pc:docMk/>
          <pc:sldMk cId="0" sldId="620"/>
        </pc:sldMkLst>
        <pc:spChg chg="del mod ord">
          <ac:chgData name="Song, JianJian" userId="21c957f8-d12c-45e3-b67f-864ab375890b" providerId="ADAL" clId="{A60664E8-5154-4778-B806-615BB5C02301}" dt="2020-11-26T04:28:06.879" v="39" actId="478"/>
          <ac:spMkLst>
            <pc:docMk/>
            <pc:sldMk cId="0" sldId="620"/>
            <ac:spMk id="2" creationId="{00000000-0000-0000-0000-000000000000}"/>
          </ac:spMkLst>
        </pc:spChg>
        <pc:spChg chg="mod ord">
          <ac:chgData name="Song, JianJian" userId="21c957f8-d12c-45e3-b67f-864ab375890b" providerId="ADAL" clId="{A60664E8-5154-4778-B806-615BB5C02301}" dt="2020-11-26T23:04:06.997" v="1130" actId="20577"/>
          <ac:spMkLst>
            <pc:docMk/>
            <pc:sldMk cId="0" sldId="620"/>
            <ac:spMk id="3" creationId="{00000000-0000-0000-0000-000000000000}"/>
          </ac:spMkLst>
        </pc:spChg>
        <pc:spChg chg="add mod ord">
          <ac:chgData name="Song, JianJian" userId="21c957f8-d12c-45e3-b67f-864ab375890b" providerId="ADAL" clId="{A60664E8-5154-4778-B806-615BB5C02301}" dt="2020-11-26T04:28:11.801" v="41"/>
          <ac:spMkLst>
            <pc:docMk/>
            <pc:sldMk cId="0" sldId="620"/>
            <ac:spMk id="4" creationId="{4043808E-C1C4-499E-8CCA-C63F943DE2CD}"/>
          </ac:spMkLst>
        </pc:spChg>
        <pc:picChg chg="mod">
          <ac:chgData name="Song, JianJian" userId="21c957f8-d12c-45e3-b67f-864ab375890b" providerId="ADAL" clId="{A60664E8-5154-4778-B806-615BB5C02301}" dt="2020-11-26T05:13:08.015" v="150" actId="1076"/>
          <ac:picMkLst>
            <pc:docMk/>
            <pc:sldMk cId="0" sldId="620"/>
            <ac:picMk id="6" creationId="{5B30E8DE-3D66-4E69-8E81-73C362F63B50}"/>
          </ac:picMkLst>
        </pc:picChg>
        <pc:picChg chg="mod">
          <ac:chgData name="Song, JianJian" userId="21c957f8-d12c-45e3-b67f-864ab375890b" providerId="ADAL" clId="{A60664E8-5154-4778-B806-615BB5C02301}" dt="2020-11-26T05:13:04.638" v="149" actId="1076"/>
          <ac:picMkLst>
            <pc:docMk/>
            <pc:sldMk cId="0" sldId="620"/>
            <ac:picMk id="7" creationId="{00000000-0000-0000-0000-000000000000}"/>
          </ac:picMkLst>
        </pc:picChg>
      </pc:sldChg>
      <pc:sldChg chg="modSp mod modClrScheme chgLayout">
        <pc:chgData name="Song, JianJian" userId="21c957f8-d12c-45e3-b67f-864ab375890b" providerId="ADAL" clId="{A60664E8-5154-4778-B806-615BB5C02301}" dt="2020-11-26T04:29:02.927" v="46" actId="700"/>
        <pc:sldMkLst>
          <pc:docMk/>
          <pc:sldMk cId="3474179486" sldId="679"/>
        </pc:sldMkLst>
        <pc:spChg chg="mod ord">
          <ac:chgData name="Song, JianJian" userId="21c957f8-d12c-45e3-b67f-864ab375890b" providerId="ADAL" clId="{A60664E8-5154-4778-B806-615BB5C02301}" dt="2020-11-26T04:29:02.927" v="46" actId="700"/>
          <ac:spMkLst>
            <pc:docMk/>
            <pc:sldMk cId="3474179486" sldId="679"/>
            <ac:spMk id="2" creationId="{00000000-0000-0000-0000-000000000000}"/>
          </ac:spMkLst>
        </pc:spChg>
        <pc:spChg chg="mod ord">
          <ac:chgData name="Song, JianJian" userId="21c957f8-d12c-45e3-b67f-864ab375890b" providerId="ADAL" clId="{A60664E8-5154-4778-B806-615BB5C02301}" dt="2020-11-26T04:29:02.927" v="46" actId="700"/>
          <ac:spMkLst>
            <pc:docMk/>
            <pc:sldMk cId="3474179486" sldId="679"/>
            <ac:spMk id="7" creationId="{00000000-0000-0000-0000-000000000000}"/>
          </ac:spMkLst>
        </pc:spChg>
      </pc:sldChg>
      <pc:sldChg chg="addSp delSp modSp mod modClrScheme chgLayout">
        <pc:chgData name="Song, JianJian" userId="21c957f8-d12c-45e3-b67f-864ab375890b" providerId="ADAL" clId="{A60664E8-5154-4778-B806-615BB5C02301}" dt="2020-11-26T05:14:57.862" v="171" actId="700"/>
        <pc:sldMkLst>
          <pc:docMk/>
          <pc:sldMk cId="2318451521" sldId="680"/>
        </pc:sldMkLst>
        <pc:spChg chg="mod ord">
          <ac:chgData name="Song, JianJian" userId="21c957f8-d12c-45e3-b67f-864ab375890b" providerId="ADAL" clId="{A60664E8-5154-4778-B806-615BB5C02301}" dt="2020-11-26T05:14:57.862" v="171" actId="700"/>
          <ac:spMkLst>
            <pc:docMk/>
            <pc:sldMk cId="2318451521" sldId="680"/>
            <ac:spMk id="2" creationId="{00000000-0000-0000-0000-000000000000}"/>
          </ac:spMkLst>
        </pc:spChg>
        <pc:spChg chg="add del mod ord">
          <ac:chgData name="Song, JianJian" userId="21c957f8-d12c-45e3-b67f-864ab375890b" providerId="ADAL" clId="{A60664E8-5154-4778-B806-615BB5C02301}" dt="2020-11-26T05:14:57.862" v="171" actId="700"/>
          <ac:spMkLst>
            <pc:docMk/>
            <pc:sldMk cId="2318451521" sldId="680"/>
            <ac:spMk id="3" creationId="{17BB6152-8547-4AAE-95D0-8E9A2BBCDE52}"/>
          </ac:spMkLst>
        </pc:spChg>
      </pc:sldChg>
      <pc:sldChg chg="modSp mod modClrScheme chgLayout">
        <pc:chgData name="Song, JianJian" userId="21c957f8-d12c-45e3-b67f-864ab375890b" providerId="ADAL" clId="{A60664E8-5154-4778-B806-615BB5C02301}" dt="2020-11-26T04:29:02.927" v="46" actId="700"/>
        <pc:sldMkLst>
          <pc:docMk/>
          <pc:sldMk cId="1024515034" sldId="683"/>
        </pc:sldMkLst>
        <pc:spChg chg="mod ord">
          <ac:chgData name="Song, JianJian" userId="21c957f8-d12c-45e3-b67f-864ab375890b" providerId="ADAL" clId="{A60664E8-5154-4778-B806-615BB5C02301}" dt="2020-11-26T04:29:02.927" v="46" actId="700"/>
          <ac:spMkLst>
            <pc:docMk/>
            <pc:sldMk cId="1024515034" sldId="683"/>
            <ac:spMk id="2" creationId="{00000000-0000-0000-0000-000000000000}"/>
          </ac:spMkLst>
        </pc:spChg>
        <pc:spChg chg="mod ord">
          <ac:chgData name="Song, JianJian" userId="21c957f8-d12c-45e3-b67f-864ab375890b" providerId="ADAL" clId="{A60664E8-5154-4778-B806-615BB5C02301}" dt="2020-11-26T04:29:02.927" v="46" actId="700"/>
          <ac:spMkLst>
            <pc:docMk/>
            <pc:sldMk cId="1024515034" sldId="683"/>
            <ac:spMk id="4" creationId="{00000000-0000-0000-0000-000000000000}"/>
          </ac:spMkLst>
        </pc:spChg>
      </pc:sldChg>
      <pc:sldChg chg="addSp delSp modSp mod modClrScheme chgLayout">
        <pc:chgData name="Song, JianJian" userId="21c957f8-d12c-45e3-b67f-864ab375890b" providerId="ADAL" clId="{A60664E8-5154-4778-B806-615BB5C02301}" dt="2020-11-26T22:35:25.944" v="741" actId="207"/>
        <pc:sldMkLst>
          <pc:docMk/>
          <pc:sldMk cId="3086945798" sldId="710"/>
        </pc:sldMkLst>
        <pc:spChg chg="add del mod ord">
          <ac:chgData name="Song, JianJian" userId="21c957f8-d12c-45e3-b67f-864ab375890b" providerId="ADAL" clId="{A60664E8-5154-4778-B806-615BB5C02301}" dt="2020-11-26T22:34:34.395" v="731" actId="700"/>
          <ac:spMkLst>
            <pc:docMk/>
            <pc:sldMk cId="3086945798" sldId="710"/>
            <ac:spMk id="2" creationId="{52D221F7-E331-4BC2-8728-4403139FCCC0}"/>
          </ac:spMkLst>
        </pc:spChg>
        <pc:spChg chg="mod">
          <ac:chgData name="Song, JianJian" userId="21c957f8-d12c-45e3-b67f-864ab375890b" providerId="ADAL" clId="{A60664E8-5154-4778-B806-615BB5C02301}" dt="2020-11-26T22:35:25.944" v="741" actId="207"/>
          <ac:spMkLst>
            <pc:docMk/>
            <pc:sldMk cId="3086945798" sldId="710"/>
            <ac:spMk id="9"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21" creationId="{42AA0370-C6E7-451B-99AE-E97617109C96}"/>
          </ac:spMkLst>
        </pc:spChg>
        <pc:spChg chg="mod">
          <ac:chgData name="Song, JianJian" userId="21c957f8-d12c-45e3-b67f-864ab375890b" providerId="ADAL" clId="{A60664E8-5154-4778-B806-615BB5C02301}" dt="2020-11-26T22:35:25.944" v="741" actId="207"/>
          <ac:spMkLst>
            <pc:docMk/>
            <pc:sldMk cId="3086945798" sldId="710"/>
            <ac:spMk id="25"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29"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34"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40"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41"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42"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44"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46"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47"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48"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65"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66"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73"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85"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162"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164"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165"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194" creationId="{00000000-0000-0000-0000-000000000000}"/>
          </ac:spMkLst>
        </pc:spChg>
        <pc:spChg chg="mod">
          <ac:chgData name="Song, JianJian" userId="21c957f8-d12c-45e3-b67f-864ab375890b" providerId="ADAL" clId="{A60664E8-5154-4778-B806-615BB5C02301}" dt="2020-11-26T22:35:25.944" v="741" actId="207"/>
          <ac:spMkLst>
            <pc:docMk/>
            <pc:sldMk cId="3086945798" sldId="710"/>
            <ac:spMk id="195" creationId="{00000000-0000-0000-0000-000000000000}"/>
          </ac:spMkLst>
        </pc:spChg>
        <pc:spChg chg="mod ord">
          <ac:chgData name="Song, JianJian" userId="21c957f8-d12c-45e3-b67f-864ab375890b" providerId="ADAL" clId="{A60664E8-5154-4778-B806-615BB5C02301}" dt="2020-11-26T22:35:25.944" v="741" actId="207"/>
          <ac:spMkLst>
            <pc:docMk/>
            <pc:sldMk cId="3086945798" sldId="710"/>
            <ac:spMk id="481282" creationId="{00000000-0000-0000-0000-000000000000}"/>
          </ac:spMkLst>
        </pc:spChg>
      </pc:sldChg>
      <pc:sldChg chg="addSp delSp modSp mod modClrScheme chgLayout">
        <pc:chgData name="Song, JianJian" userId="21c957f8-d12c-45e3-b67f-864ab375890b" providerId="ADAL" clId="{A60664E8-5154-4778-B806-615BB5C02301}" dt="2020-11-26T22:35:43.791" v="744" actId="20577"/>
        <pc:sldMkLst>
          <pc:docMk/>
          <pc:sldMk cId="1955681629" sldId="711"/>
        </pc:sldMkLst>
        <pc:spChg chg="add del mod ord">
          <ac:chgData name="Song, JianJian" userId="21c957f8-d12c-45e3-b67f-864ab375890b" providerId="ADAL" clId="{A60664E8-5154-4778-B806-615BB5C02301}" dt="2020-11-26T22:34:40.971" v="732" actId="700"/>
          <ac:spMkLst>
            <pc:docMk/>
            <pc:sldMk cId="1955681629" sldId="711"/>
            <ac:spMk id="2" creationId="{152764E5-E8A5-4CC0-BED0-1476CB22D34F}"/>
          </ac:spMkLst>
        </pc:spChg>
        <pc:spChg chg="mod">
          <ac:chgData name="Song, JianJian" userId="21c957f8-d12c-45e3-b67f-864ab375890b" providerId="ADAL" clId="{A60664E8-5154-4778-B806-615BB5C02301}" dt="2020-11-26T22:35:20.535" v="740" actId="207"/>
          <ac:spMkLst>
            <pc:docMk/>
            <pc:sldMk cId="1955681629" sldId="711"/>
            <ac:spMk id="9"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30"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32"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34"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35"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37"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38"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41"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44"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46"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58" creationId="{62B050E0-E8E7-49EA-82EC-093E269A79F7}"/>
          </ac:spMkLst>
        </pc:spChg>
        <pc:spChg chg="mod">
          <ac:chgData name="Song, JianJian" userId="21c957f8-d12c-45e3-b67f-864ab375890b" providerId="ADAL" clId="{A60664E8-5154-4778-B806-615BB5C02301}" dt="2020-11-26T22:35:20.535" v="740" actId="207"/>
          <ac:spMkLst>
            <pc:docMk/>
            <pc:sldMk cId="1955681629" sldId="711"/>
            <ac:spMk id="72" creationId="{D7AE6211-EBCF-4BEA-A994-7079F2338597}"/>
          </ac:spMkLst>
        </pc:spChg>
        <pc:spChg chg="mod">
          <ac:chgData name="Song, JianJian" userId="21c957f8-d12c-45e3-b67f-864ab375890b" providerId="ADAL" clId="{A60664E8-5154-4778-B806-615BB5C02301}" dt="2020-11-26T22:35:20.535" v="740" actId="207"/>
          <ac:spMkLst>
            <pc:docMk/>
            <pc:sldMk cId="1955681629" sldId="711"/>
            <ac:spMk id="83" creationId="{396F2518-E0F6-49C0-AC3E-1FD7D6C876CD}"/>
          </ac:spMkLst>
        </pc:spChg>
        <pc:spChg chg="mod">
          <ac:chgData name="Song, JianJian" userId="21c957f8-d12c-45e3-b67f-864ab375890b" providerId="ADAL" clId="{A60664E8-5154-4778-B806-615BB5C02301}" dt="2020-11-26T22:35:20.535" v="740" actId="207"/>
          <ac:spMkLst>
            <pc:docMk/>
            <pc:sldMk cId="1955681629" sldId="711"/>
            <ac:spMk id="84" creationId="{5CD4A94E-D0B4-46AC-90E7-CCD1BE71739A}"/>
          </ac:spMkLst>
        </pc:spChg>
        <pc:spChg chg="mod">
          <ac:chgData name="Song, JianJian" userId="21c957f8-d12c-45e3-b67f-864ab375890b" providerId="ADAL" clId="{A60664E8-5154-4778-B806-615BB5C02301}" dt="2020-11-26T22:35:20.535" v="740" actId="207"/>
          <ac:spMkLst>
            <pc:docMk/>
            <pc:sldMk cId="1955681629" sldId="711"/>
            <ac:spMk id="85" creationId="{2166A4C7-C8D0-42A1-A5DB-0CE754305DA5}"/>
          </ac:spMkLst>
        </pc:spChg>
        <pc:spChg chg="mod">
          <ac:chgData name="Song, JianJian" userId="21c957f8-d12c-45e3-b67f-864ab375890b" providerId="ADAL" clId="{A60664E8-5154-4778-B806-615BB5C02301}" dt="2020-11-26T22:35:20.535" v="740" actId="207"/>
          <ac:spMkLst>
            <pc:docMk/>
            <pc:sldMk cId="1955681629" sldId="711"/>
            <ac:spMk id="97"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129"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140"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162"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164"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165"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191"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194" creationId="{00000000-0000-0000-0000-000000000000}"/>
          </ac:spMkLst>
        </pc:spChg>
        <pc:spChg chg="mod">
          <ac:chgData name="Song, JianJian" userId="21c957f8-d12c-45e3-b67f-864ab375890b" providerId="ADAL" clId="{A60664E8-5154-4778-B806-615BB5C02301}" dt="2020-11-26T22:35:20.535" v="740" actId="207"/>
          <ac:spMkLst>
            <pc:docMk/>
            <pc:sldMk cId="1955681629" sldId="711"/>
            <ac:spMk id="195" creationId="{00000000-0000-0000-0000-000000000000}"/>
          </ac:spMkLst>
        </pc:spChg>
        <pc:spChg chg="mod ord">
          <ac:chgData name="Song, JianJian" userId="21c957f8-d12c-45e3-b67f-864ab375890b" providerId="ADAL" clId="{A60664E8-5154-4778-B806-615BB5C02301}" dt="2020-11-26T22:35:43.791" v="744" actId="20577"/>
          <ac:spMkLst>
            <pc:docMk/>
            <pc:sldMk cId="1955681629" sldId="711"/>
            <ac:spMk id="481282" creationId="{00000000-0000-0000-0000-000000000000}"/>
          </ac:spMkLst>
        </pc:spChg>
      </pc:sldChg>
      <pc:sldChg chg="addSp delSp modSp mod modClrScheme chgLayout">
        <pc:chgData name="Song, JianJian" userId="21c957f8-d12c-45e3-b67f-864ab375890b" providerId="ADAL" clId="{A60664E8-5154-4778-B806-615BB5C02301}" dt="2020-11-26T22:40:59.345" v="918" actId="1076"/>
        <pc:sldMkLst>
          <pc:docMk/>
          <pc:sldMk cId="240562698" sldId="717"/>
        </pc:sldMkLst>
        <pc:spChg chg="mod ord">
          <ac:chgData name="Song, JianJian" userId="21c957f8-d12c-45e3-b67f-864ab375890b" providerId="ADAL" clId="{A60664E8-5154-4778-B806-615BB5C02301}" dt="2020-11-26T22:39:53.948" v="911" actId="20577"/>
          <ac:spMkLst>
            <pc:docMk/>
            <pc:sldMk cId="240562698" sldId="717"/>
            <ac:spMk id="5" creationId="{00000000-0000-0000-0000-000000000000}"/>
          </ac:spMkLst>
        </pc:spChg>
        <pc:spChg chg="mod ord">
          <ac:chgData name="Song, JianJian" userId="21c957f8-d12c-45e3-b67f-864ab375890b" providerId="ADAL" clId="{A60664E8-5154-4778-B806-615BB5C02301}" dt="2020-11-26T22:38:42.276" v="778" actId="20577"/>
          <ac:spMkLst>
            <pc:docMk/>
            <pc:sldMk cId="240562698" sldId="717"/>
            <ac:spMk id="481282" creationId="{00000000-0000-0000-0000-000000000000}"/>
          </ac:spMkLst>
        </pc:spChg>
        <pc:picChg chg="add mod">
          <ac:chgData name="Song, JianJian" userId="21c957f8-d12c-45e3-b67f-864ab375890b" providerId="ADAL" clId="{A60664E8-5154-4778-B806-615BB5C02301}" dt="2020-11-26T22:40:59.345" v="918" actId="1076"/>
          <ac:picMkLst>
            <pc:docMk/>
            <pc:sldMk cId="240562698" sldId="717"/>
            <ac:picMk id="3" creationId="{26B72E1A-553E-4889-8EAC-29C5BCCD7B60}"/>
          </ac:picMkLst>
        </pc:picChg>
        <pc:picChg chg="del">
          <ac:chgData name="Song, JianJian" userId="21c957f8-d12c-45e3-b67f-864ab375890b" providerId="ADAL" clId="{A60664E8-5154-4778-B806-615BB5C02301}" dt="2020-11-26T22:40:00.610" v="913" actId="478"/>
          <ac:picMkLst>
            <pc:docMk/>
            <pc:sldMk cId="240562698" sldId="717"/>
            <ac:picMk id="8" creationId="{9CA902B6-3E26-429A-95CC-64CE1D59BC3D}"/>
          </ac:picMkLst>
        </pc:picChg>
        <pc:picChg chg="del">
          <ac:chgData name="Song, JianJian" userId="21c957f8-d12c-45e3-b67f-864ab375890b" providerId="ADAL" clId="{A60664E8-5154-4778-B806-615BB5C02301}" dt="2020-11-26T22:39:58.085" v="912" actId="478"/>
          <ac:picMkLst>
            <pc:docMk/>
            <pc:sldMk cId="240562698" sldId="717"/>
            <ac:picMk id="10" creationId="{0D2665C0-14F2-4A82-9E2E-16EDA1925D04}"/>
          </ac:picMkLst>
        </pc:picChg>
      </pc:sldChg>
      <pc:sldChg chg="addSp delSp modSp mod modClrScheme chgLayout">
        <pc:chgData name="Song, JianJian" userId="21c957f8-d12c-45e3-b67f-864ab375890b" providerId="ADAL" clId="{A60664E8-5154-4778-B806-615BB5C02301}" dt="2020-11-26T22:38:32.598" v="776" actId="700"/>
        <pc:sldMkLst>
          <pc:docMk/>
          <pc:sldMk cId="337769684" sldId="718"/>
        </pc:sldMkLst>
        <pc:spChg chg="add del mod ord">
          <ac:chgData name="Song, JianJian" userId="21c957f8-d12c-45e3-b67f-864ab375890b" providerId="ADAL" clId="{A60664E8-5154-4778-B806-615BB5C02301}" dt="2020-11-26T22:38:32.598" v="776" actId="700"/>
          <ac:spMkLst>
            <pc:docMk/>
            <pc:sldMk cId="337769684" sldId="718"/>
            <ac:spMk id="2" creationId="{59566263-BD6F-4B3D-AC19-B7C16DEDACF4}"/>
          </ac:spMkLst>
        </pc:spChg>
        <pc:spChg chg="mod">
          <ac:chgData name="Song, JianJian" userId="21c957f8-d12c-45e3-b67f-864ab375890b" providerId="ADAL" clId="{A60664E8-5154-4778-B806-615BB5C02301}" dt="2020-11-26T22:38:28.619" v="775" actId="207"/>
          <ac:spMkLst>
            <pc:docMk/>
            <pc:sldMk cId="337769684" sldId="718"/>
            <ac:spMk id="3" creationId="{00000000-0000-0000-0000-000000000000}"/>
          </ac:spMkLst>
        </pc:spChg>
        <pc:spChg chg="mod ord">
          <ac:chgData name="Song, JianJian" userId="21c957f8-d12c-45e3-b67f-864ab375890b" providerId="ADAL" clId="{A60664E8-5154-4778-B806-615BB5C02301}" dt="2020-11-26T22:38:32.598" v="776" actId="700"/>
          <ac:spMkLst>
            <pc:docMk/>
            <pc:sldMk cId="337769684" sldId="718"/>
            <ac:spMk id="481282" creationId="{00000000-0000-0000-0000-000000000000}"/>
          </ac:spMkLst>
        </pc:spChg>
      </pc:sldChg>
      <pc:sldChg chg="addSp delSp modSp mod modClrScheme chgLayout">
        <pc:chgData name="Song, JianJian" userId="21c957f8-d12c-45e3-b67f-864ab375890b" providerId="ADAL" clId="{A60664E8-5154-4778-B806-615BB5C02301}" dt="2020-11-26T22:51:50.030" v="1055" actId="20577"/>
        <pc:sldMkLst>
          <pc:docMk/>
          <pc:sldMk cId="2717826451" sldId="719"/>
        </pc:sldMkLst>
        <pc:spChg chg="mod ord">
          <ac:chgData name="Song, JianJian" userId="21c957f8-d12c-45e3-b67f-864ab375890b" providerId="ADAL" clId="{A60664E8-5154-4778-B806-615BB5C02301}" dt="2020-11-26T04:29:02.927" v="46" actId="700"/>
          <ac:spMkLst>
            <pc:docMk/>
            <pc:sldMk cId="2717826451" sldId="719"/>
            <ac:spMk id="2" creationId="{00000000-0000-0000-0000-000000000000}"/>
          </ac:spMkLst>
        </pc:spChg>
        <pc:spChg chg="mod ord">
          <ac:chgData name="Song, JianJian" userId="21c957f8-d12c-45e3-b67f-864ab375890b" providerId="ADAL" clId="{A60664E8-5154-4778-B806-615BB5C02301}" dt="2020-11-26T22:51:50.030" v="1055" actId="20577"/>
          <ac:spMkLst>
            <pc:docMk/>
            <pc:sldMk cId="2717826451" sldId="719"/>
            <ac:spMk id="8" creationId="{00000000-0000-0000-0000-000000000000}"/>
          </ac:spMkLst>
        </pc:spChg>
        <pc:picChg chg="del">
          <ac:chgData name="Song, JianJian" userId="21c957f8-d12c-45e3-b67f-864ab375890b" providerId="ADAL" clId="{A60664E8-5154-4778-B806-615BB5C02301}" dt="2020-11-26T22:50:13.302" v="999" actId="478"/>
          <ac:picMkLst>
            <pc:docMk/>
            <pc:sldMk cId="2717826451" sldId="719"/>
            <ac:picMk id="10" creationId="{D3404830-B33B-4A53-86A9-4DF87AE4BB34}"/>
          </ac:picMkLst>
        </pc:picChg>
        <pc:picChg chg="add mod">
          <ac:chgData name="Song, JianJian" userId="21c957f8-d12c-45e3-b67f-864ab375890b" providerId="ADAL" clId="{A60664E8-5154-4778-B806-615BB5C02301}" dt="2020-11-26T22:50:59.261" v="1001" actId="1076"/>
          <ac:picMkLst>
            <pc:docMk/>
            <pc:sldMk cId="2717826451" sldId="719"/>
            <ac:picMk id="11" creationId="{F94D9204-956B-4B58-8E91-BDEB64171933}"/>
          </ac:picMkLst>
        </pc:picChg>
        <pc:picChg chg="add mod">
          <ac:chgData name="Song, JianJian" userId="21c957f8-d12c-45e3-b67f-864ab375890b" providerId="ADAL" clId="{A60664E8-5154-4778-B806-615BB5C02301}" dt="2020-11-26T22:51:06.534" v="1003" actId="1076"/>
          <ac:picMkLst>
            <pc:docMk/>
            <pc:sldMk cId="2717826451" sldId="719"/>
            <ac:picMk id="12" creationId="{999F8E64-FC46-486E-B649-D522A0E1CFA9}"/>
          </ac:picMkLst>
        </pc:picChg>
      </pc:sldChg>
      <pc:sldChg chg="addSp delSp modSp del mod modClrScheme chgLayout">
        <pc:chgData name="Song, JianJian" userId="21c957f8-d12c-45e3-b67f-864ab375890b" providerId="ADAL" clId="{A60664E8-5154-4778-B806-615BB5C02301}" dt="2020-11-27T19:07:01.819" v="1414" actId="47"/>
        <pc:sldMkLst>
          <pc:docMk/>
          <pc:sldMk cId="497773625" sldId="724"/>
        </pc:sldMkLst>
        <pc:spChg chg="add del mod ord">
          <ac:chgData name="Song, JianJian" userId="21c957f8-d12c-45e3-b67f-864ab375890b" providerId="ADAL" clId="{A60664E8-5154-4778-B806-615BB5C02301}" dt="2020-11-26T22:41:12.681" v="920" actId="700"/>
          <ac:spMkLst>
            <pc:docMk/>
            <pc:sldMk cId="497773625" sldId="724"/>
            <ac:spMk id="2" creationId="{82BC81CA-A52E-4BE0-AF2F-095DE19E0E2F}"/>
          </ac:spMkLst>
        </pc:spChg>
        <pc:spChg chg="add del mod ord">
          <ac:chgData name="Song, JianJian" userId="21c957f8-d12c-45e3-b67f-864ab375890b" providerId="ADAL" clId="{A60664E8-5154-4778-B806-615BB5C02301}" dt="2020-11-26T22:41:12.681" v="920" actId="700"/>
          <ac:spMkLst>
            <pc:docMk/>
            <pc:sldMk cId="497773625" sldId="724"/>
            <ac:spMk id="3" creationId="{7682A151-98BC-4DD0-ACE9-36CEB3F63D75}"/>
          </ac:spMkLst>
        </pc:spChg>
        <pc:picChg chg="del">
          <ac:chgData name="Song, JianJian" userId="21c957f8-d12c-45e3-b67f-864ab375890b" providerId="ADAL" clId="{A60664E8-5154-4778-B806-615BB5C02301}" dt="2020-11-26T22:41:15.358" v="921" actId="478"/>
          <ac:picMkLst>
            <pc:docMk/>
            <pc:sldMk cId="497773625" sldId="724"/>
            <ac:picMk id="4" creationId="{0B45F9FA-27B8-4B18-BB3B-2322981EFEE9}"/>
          </ac:picMkLst>
        </pc:picChg>
      </pc:sldChg>
      <pc:sldChg chg="addSp delSp modSp mod modClrScheme chgLayout">
        <pc:chgData name="Song, JianJian" userId="21c957f8-d12c-45e3-b67f-864ab375890b" providerId="ADAL" clId="{A60664E8-5154-4778-B806-615BB5C02301}" dt="2020-11-26T22:45:31.421" v="952" actId="207"/>
        <pc:sldMkLst>
          <pc:docMk/>
          <pc:sldMk cId="3629135582" sldId="727"/>
        </pc:sldMkLst>
        <pc:spChg chg="add del mod ord">
          <ac:chgData name="Song, JianJian" userId="21c957f8-d12c-45e3-b67f-864ab375890b" providerId="ADAL" clId="{A60664E8-5154-4778-B806-615BB5C02301}" dt="2020-11-26T22:41:59.658" v="923" actId="700"/>
          <ac:spMkLst>
            <pc:docMk/>
            <pc:sldMk cId="3629135582" sldId="727"/>
            <ac:spMk id="2" creationId="{BDD538C6-C689-4BBD-B25E-6BE71C2140AB}"/>
          </ac:spMkLst>
        </pc:spChg>
        <pc:spChg chg="add del mod ord">
          <ac:chgData name="Song, JianJian" userId="21c957f8-d12c-45e3-b67f-864ab375890b" providerId="ADAL" clId="{A60664E8-5154-4778-B806-615BB5C02301}" dt="2020-11-26T22:41:59.658" v="923" actId="700"/>
          <ac:spMkLst>
            <pc:docMk/>
            <pc:sldMk cId="3629135582" sldId="727"/>
            <ac:spMk id="3" creationId="{E9BC81AB-F51D-4DDB-9E78-408DB2F62AD9}"/>
          </ac:spMkLst>
        </pc:spChg>
        <pc:spChg chg="mod">
          <ac:chgData name="Song, JianJian" userId="21c957f8-d12c-45e3-b67f-864ab375890b" providerId="ADAL" clId="{A60664E8-5154-4778-B806-615BB5C02301}" dt="2020-11-26T22:45:31.421" v="952" actId="207"/>
          <ac:spMkLst>
            <pc:docMk/>
            <pc:sldMk cId="3629135582" sldId="727"/>
            <ac:spMk id="7" creationId="{00000000-0000-0000-0000-000000000000}"/>
          </ac:spMkLst>
        </pc:spChg>
      </pc:sldChg>
      <pc:sldChg chg="modSp mod modClrScheme chgLayout">
        <pc:chgData name="Song, JianJian" userId="21c957f8-d12c-45e3-b67f-864ab375890b" providerId="ADAL" clId="{A60664E8-5154-4778-B806-615BB5C02301}" dt="2020-11-26T04:29:02.927" v="46" actId="700"/>
        <pc:sldMkLst>
          <pc:docMk/>
          <pc:sldMk cId="2880092964" sldId="729"/>
        </pc:sldMkLst>
        <pc:spChg chg="mod ord">
          <ac:chgData name="Song, JianJian" userId="21c957f8-d12c-45e3-b67f-864ab375890b" providerId="ADAL" clId="{A60664E8-5154-4778-B806-615BB5C02301}" dt="2020-11-26T04:29:02.927" v="46" actId="700"/>
          <ac:spMkLst>
            <pc:docMk/>
            <pc:sldMk cId="2880092964" sldId="729"/>
            <ac:spMk id="2" creationId="{00000000-0000-0000-0000-000000000000}"/>
          </ac:spMkLst>
        </pc:spChg>
        <pc:spChg chg="mod ord">
          <ac:chgData name="Song, JianJian" userId="21c957f8-d12c-45e3-b67f-864ab375890b" providerId="ADAL" clId="{A60664E8-5154-4778-B806-615BB5C02301}" dt="2020-11-26T04:29:02.927" v="46" actId="700"/>
          <ac:spMkLst>
            <pc:docMk/>
            <pc:sldMk cId="2880092964" sldId="729"/>
            <ac:spMk id="10" creationId="{00000000-0000-0000-0000-000000000000}"/>
          </ac:spMkLst>
        </pc:spChg>
      </pc:sldChg>
      <pc:sldChg chg="modSp mod modClrScheme chgLayout">
        <pc:chgData name="Song, JianJian" userId="21c957f8-d12c-45e3-b67f-864ab375890b" providerId="ADAL" clId="{A60664E8-5154-4778-B806-615BB5C02301}" dt="2020-11-26T04:29:02.927" v="46" actId="700"/>
        <pc:sldMkLst>
          <pc:docMk/>
          <pc:sldMk cId="433657343" sldId="730"/>
        </pc:sldMkLst>
        <pc:spChg chg="mod ord">
          <ac:chgData name="Song, JianJian" userId="21c957f8-d12c-45e3-b67f-864ab375890b" providerId="ADAL" clId="{A60664E8-5154-4778-B806-615BB5C02301}" dt="2020-11-26T04:29:02.927" v="46" actId="700"/>
          <ac:spMkLst>
            <pc:docMk/>
            <pc:sldMk cId="433657343" sldId="730"/>
            <ac:spMk id="2" creationId="{00000000-0000-0000-0000-000000000000}"/>
          </ac:spMkLst>
        </pc:spChg>
        <pc:spChg chg="mod ord">
          <ac:chgData name="Song, JianJian" userId="21c957f8-d12c-45e3-b67f-864ab375890b" providerId="ADAL" clId="{A60664E8-5154-4778-B806-615BB5C02301}" dt="2020-11-26T04:29:02.927" v="46" actId="700"/>
          <ac:spMkLst>
            <pc:docMk/>
            <pc:sldMk cId="433657343" sldId="730"/>
            <ac:spMk id="7" creationId="{00000000-0000-0000-0000-000000000000}"/>
          </ac:spMkLst>
        </pc:spChg>
      </pc:sldChg>
      <pc:sldChg chg="addSp delSp modSp mod modClrScheme chgLayout">
        <pc:chgData name="Song, JianJian" userId="21c957f8-d12c-45e3-b67f-864ab375890b" providerId="ADAL" clId="{A60664E8-5154-4778-B806-615BB5C02301}" dt="2020-11-26T22:36:29.509" v="756" actId="700"/>
        <pc:sldMkLst>
          <pc:docMk/>
          <pc:sldMk cId="3611195418" sldId="731"/>
        </pc:sldMkLst>
        <pc:spChg chg="mod">
          <ac:chgData name="Song, JianJian" userId="21c957f8-d12c-45e3-b67f-864ab375890b" providerId="ADAL" clId="{A60664E8-5154-4778-B806-615BB5C02301}" dt="2020-11-26T22:36:24.020" v="753" actId="207"/>
          <ac:spMkLst>
            <pc:docMk/>
            <pc:sldMk cId="3611195418" sldId="731"/>
            <ac:spMk id="2" creationId="{00000000-0000-0000-0000-000000000000}"/>
          </ac:spMkLst>
        </pc:spChg>
        <pc:spChg chg="add del mod ord">
          <ac:chgData name="Song, JianJian" userId="21c957f8-d12c-45e3-b67f-864ab375890b" providerId="ADAL" clId="{A60664E8-5154-4778-B806-615BB5C02301}" dt="2020-11-26T22:36:29.509" v="756" actId="700"/>
          <ac:spMkLst>
            <pc:docMk/>
            <pc:sldMk cId="3611195418" sldId="731"/>
            <ac:spMk id="3" creationId="{D7058499-3F15-431B-B267-98202B048A77}"/>
          </ac:spMkLst>
        </pc:spChg>
        <pc:spChg chg="mod ord">
          <ac:chgData name="Song, JianJian" userId="21c957f8-d12c-45e3-b67f-864ab375890b" providerId="ADAL" clId="{A60664E8-5154-4778-B806-615BB5C02301}" dt="2020-11-26T22:36:29.509" v="756" actId="700"/>
          <ac:spMkLst>
            <pc:docMk/>
            <pc:sldMk cId="3611195418" sldId="731"/>
            <ac:spMk id="481282" creationId="{00000000-0000-0000-0000-000000000000}"/>
          </ac:spMkLst>
        </pc:spChg>
      </pc:sldChg>
      <pc:sldChg chg="addSp delSp modSp mod modClrScheme chgLayout">
        <pc:chgData name="Song, JianJian" userId="21c957f8-d12c-45e3-b67f-864ab375890b" providerId="ADAL" clId="{A60664E8-5154-4778-B806-615BB5C02301}" dt="2020-11-26T22:53:47.929" v="1065" actId="1076"/>
        <pc:sldMkLst>
          <pc:docMk/>
          <pc:sldMk cId="2092474925" sldId="732"/>
        </pc:sldMkLst>
        <pc:spChg chg="mod ord">
          <ac:chgData name="Song, JianJian" userId="21c957f8-d12c-45e3-b67f-864ab375890b" providerId="ADAL" clId="{A60664E8-5154-4778-B806-615BB5C02301}" dt="2020-11-26T22:02:15.354" v="507" actId="20577"/>
          <ac:spMkLst>
            <pc:docMk/>
            <pc:sldMk cId="2092474925" sldId="732"/>
            <ac:spMk id="2" creationId="{00000000-0000-0000-0000-000000000000}"/>
          </ac:spMkLst>
        </pc:spChg>
        <pc:spChg chg="mod ord">
          <ac:chgData name="Song, JianJian" userId="21c957f8-d12c-45e3-b67f-864ab375890b" providerId="ADAL" clId="{A60664E8-5154-4778-B806-615BB5C02301}" dt="2020-11-26T22:03:44.679" v="642" actId="313"/>
          <ac:spMkLst>
            <pc:docMk/>
            <pc:sldMk cId="2092474925" sldId="732"/>
            <ac:spMk id="3" creationId="{00000000-0000-0000-0000-000000000000}"/>
          </ac:spMkLst>
        </pc:spChg>
        <pc:picChg chg="add del mod">
          <ac:chgData name="Song, JianJian" userId="21c957f8-d12c-45e3-b67f-864ab375890b" providerId="ADAL" clId="{A60664E8-5154-4778-B806-615BB5C02301}" dt="2020-11-26T22:53:18.415" v="1057" actId="478"/>
          <ac:picMkLst>
            <pc:docMk/>
            <pc:sldMk cId="2092474925" sldId="732"/>
            <ac:picMk id="5" creationId="{F34E536C-0CF3-4EEB-875E-82A9BB521672}"/>
          </ac:picMkLst>
        </pc:picChg>
        <pc:picChg chg="add mod">
          <ac:chgData name="Song, JianJian" userId="21c957f8-d12c-45e3-b67f-864ab375890b" providerId="ADAL" clId="{A60664E8-5154-4778-B806-615BB5C02301}" dt="2020-11-26T22:53:47.929" v="1065" actId="1076"/>
          <ac:picMkLst>
            <pc:docMk/>
            <pc:sldMk cId="2092474925" sldId="732"/>
            <ac:picMk id="7" creationId="{59CAA4E3-20A1-4123-9A80-0585E62068A2}"/>
          </ac:picMkLst>
        </pc:picChg>
        <pc:picChg chg="add mod">
          <ac:chgData name="Song, JianJian" userId="21c957f8-d12c-45e3-b67f-864ab375890b" providerId="ADAL" clId="{A60664E8-5154-4778-B806-615BB5C02301}" dt="2020-11-26T22:53:41.763" v="1062" actId="1076"/>
          <ac:picMkLst>
            <pc:docMk/>
            <pc:sldMk cId="2092474925" sldId="732"/>
            <ac:picMk id="9" creationId="{F49CD905-B31A-45A1-ADC4-60248A08044C}"/>
          </ac:picMkLst>
        </pc:picChg>
        <pc:picChg chg="del">
          <ac:chgData name="Song, JianJian" userId="21c957f8-d12c-45e3-b67f-864ab375890b" providerId="ADAL" clId="{A60664E8-5154-4778-B806-615BB5C02301}" dt="2020-11-26T22:02:17.530" v="508" actId="478"/>
          <ac:picMkLst>
            <pc:docMk/>
            <pc:sldMk cId="2092474925" sldId="732"/>
            <ac:picMk id="10" creationId="{A21F57F3-C0A2-4F31-ABE6-2A93C05F6235}"/>
          </ac:picMkLst>
        </pc:picChg>
      </pc:sldChg>
      <pc:sldChg chg="addSp delSp modSp del mod modClrScheme chgLayout">
        <pc:chgData name="Song, JianJian" userId="21c957f8-d12c-45e3-b67f-864ab375890b" providerId="ADAL" clId="{A60664E8-5154-4778-B806-615BB5C02301}" dt="2020-11-26T22:52:23.380" v="1056" actId="47"/>
        <pc:sldMkLst>
          <pc:docMk/>
          <pc:sldMk cId="4207678565" sldId="733"/>
        </pc:sldMkLst>
        <pc:spChg chg="add del mod ord">
          <ac:chgData name="Song, JianJian" userId="21c957f8-d12c-45e3-b67f-864ab375890b" providerId="ADAL" clId="{A60664E8-5154-4778-B806-615BB5C02301}" dt="2020-11-26T05:16:11.506" v="175" actId="700"/>
          <ac:spMkLst>
            <pc:docMk/>
            <pc:sldMk cId="4207678565" sldId="733"/>
            <ac:spMk id="2" creationId="{D432653A-B42F-4ED2-A6BB-7E151AA22C65}"/>
          </ac:spMkLst>
        </pc:spChg>
        <pc:spChg chg="mod">
          <ac:chgData name="Song, JianJian" userId="21c957f8-d12c-45e3-b67f-864ab375890b" providerId="ADAL" clId="{A60664E8-5154-4778-B806-615BB5C02301}" dt="2020-11-26T05:18:35.698" v="209" actId="20577"/>
          <ac:spMkLst>
            <pc:docMk/>
            <pc:sldMk cId="4207678565" sldId="733"/>
            <ac:spMk id="3" creationId="{00000000-0000-0000-0000-000000000000}"/>
          </ac:spMkLst>
        </pc:spChg>
        <pc:spChg chg="mod ord">
          <ac:chgData name="Song, JianJian" userId="21c957f8-d12c-45e3-b67f-864ab375890b" providerId="ADAL" clId="{A60664E8-5154-4778-B806-615BB5C02301}" dt="2020-11-26T05:16:21.805" v="185" actId="20577"/>
          <ac:spMkLst>
            <pc:docMk/>
            <pc:sldMk cId="4207678565" sldId="733"/>
            <ac:spMk id="5" creationId="{00000000-0000-0000-0000-000000000000}"/>
          </ac:spMkLst>
        </pc:spChg>
        <pc:picChg chg="add mod">
          <ac:chgData name="Song, JianJian" userId="21c957f8-d12c-45e3-b67f-864ab375890b" providerId="ADAL" clId="{A60664E8-5154-4778-B806-615BB5C02301}" dt="2020-11-26T05:17:39" v="193" actId="1076"/>
          <ac:picMkLst>
            <pc:docMk/>
            <pc:sldMk cId="4207678565" sldId="733"/>
            <ac:picMk id="8" creationId="{14F3417F-9DC3-435D-9D6E-8077E1AD9F89}"/>
          </ac:picMkLst>
        </pc:picChg>
        <pc:picChg chg="del">
          <ac:chgData name="Song, JianJian" userId="21c957f8-d12c-45e3-b67f-864ab375890b" providerId="ADAL" clId="{A60664E8-5154-4778-B806-615BB5C02301}" dt="2020-11-26T05:17:30.255" v="190" actId="478"/>
          <ac:picMkLst>
            <pc:docMk/>
            <pc:sldMk cId="4207678565" sldId="733"/>
            <ac:picMk id="10" creationId="{491339B6-835F-473D-84B9-38DEE31D31ED}"/>
          </ac:picMkLst>
        </pc:picChg>
        <pc:picChg chg="add mod">
          <ac:chgData name="Song, JianJian" userId="21c957f8-d12c-45e3-b67f-864ab375890b" providerId="ADAL" clId="{A60664E8-5154-4778-B806-615BB5C02301}" dt="2020-11-26T05:18:04.779" v="197" actId="14100"/>
          <ac:picMkLst>
            <pc:docMk/>
            <pc:sldMk cId="4207678565" sldId="733"/>
            <ac:picMk id="11" creationId="{EF646A80-3125-4917-B2D7-81E0823D8072}"/>
          </ac:picMkLst>
        </pc:picChg>
      </pc:sldChg>
      <pc:sldChg chg="addSp delSp modSp mod modClrScheme chgLayout">
        <pc:chgData name="Song, JianJian" userId="21c957f8-d12c-45e3-b67f-864ab375890b" providerId="ADAL" clId="{A60664E8-5154-4778-B806-615BB5C02301}" dt="2020-11-26T22:32:33.158" v="709" actId="20577"/>
        <pc:sldMkLst>
          <pc:docMk/>
          <pc:sldMk cId="3780327718" sldId="734"/>
        </pc:sldMkLst>
        <pc:spChg chg="mod ord">
          <ac:chgData name="Song, JianJian" userId="21c957f8-d12c-45e3-b67f-864ab375890b" providerId="ADAL" clId="{A60664E8-5154-4778-B806-615BB5C02301}" dt="2020-11-26T22:32:33.158" v="709" actId="20577"/>
          <ac:spMkLst>
            <pc:docMk/>
            <pc:sldMk cId="3780327718" sldId="734"/>
            <ac:spMk id="2" creationId="{B1108E9F-10D1-4DAC-A3C0-F4554D0CCD4B}"/>
          </ac:spMkLst>
        </pc:spChg>
        <pc:spChg chg="mod ord">
          <ac:chgData name="Song, JianJian" userId="21c957f8-d12c-45e3-b67f-864ab375890b" providerId="ADAL" clId="{A60664E8-5154-4778-B806-615BB5C02301}" dt="2020-11-26T05:20:27.883" v="330" actId="20577"/>
          <ac:spMkLst>
            <pc:docMk/>
            <pc:sldMk cId="3780327718" sldId="734"/>
            <ac:spMk id="481282" creationId="{00000000-0000-0000-0000-000000000000}"/>
          </ac:spMkLst>
        </pc:spChg>
        <pc:picChg chg="add mod">
          <ac:chgData name="Song, JianJian" userId="21c957f8-d12c-45e3-b67f-864ab375890b" providerId="ADAL" clId="{A60664E8-5154-4778-B806-615BB5C02301}" dt="2020-11-26T22:32:06.773" v="670" actId="1076"/>
          <ac:picMkLst>
            <pc:docMk/>
            <pc:sldMk cId="3780327718" sldId="734"/>
            <ac:picMk id="4" creationId="{EF470EDE-6298-44B4-8E51-238F27985EF6}"/>
          </ac:picMkLst>
        </pc:picChg>
        <pc:picChg chg="del mod">
          <ac:chgData name="Song, JianJian" userId="21c957f8-d12c-45e3-b67f-864ab375890b" providerId="ADAL" clId="{A60664E8-5154-4778-B806-615BB5C02301}" dt="2020-11-26T22:31:56.900" v="665" actId="478"/>
          <ac:picMkLst>
            <pc:docMk/>
            <pc:sldMk cId="3780327718" sldId="734"/>
            <ac:picMk id="5" creationId="{AE95D8A7-1B3F-48F3-9E3B-C35A2E9D4D11}"/>
          </ac:picMkLst>
        </pc:picChg>
        <pc:picChg chg="del mod">
          <ac:chgData name="Song, JianJian" userId="21c957f8-d12c-45e3-b67f-864ab375890b" providerId="ADAL" clId="{A60664E8-5154-4778-B806-615BB5C02301}" dt="2020-11-26T22:24:48.259" v="661" actId="478"/>
          <ac:picMkLst>
            <pc:docMk/>
            <pc:sldMk cId="3780327718" sldId="734"/>
            <ac:picMk id="6" creationId="{573F9E3E-7B88-4DF1-9F9A-2A2D0FD31100}"/>
          </ac:picMkLst>
        </pc:picChg>
        <pc:picChg chg="add mod">
          <ac:chgData name="Song, JianJian" userId="21c957f8-d12c-45e3-b67f-864ab375890b" providerId="ADAL" clId="{A60664E8-5154-4778-B806-615BB5C02301}" dt="2020-11-26T22:32:02.458" v="668" actId="1076"/>
          <ac:picMkLst>
            <pc:docMk/>
            <pc:sldMk cId="3780327718" sldId="734"/>
            <ac:picMk id="8" creationId="{5596A459-3E0E-4115-B175-4E8AB4B7FEFF}"/>
          </ac:picMkLst>
        </pc:picChg>
        <pc:inkChg chg="del">
          <ac:chgData name="Song, JianJian" userId="21c957f8-d12c-45e3-b67f-864ab375890b" providerId="ADAL" clId="{A60664E8-5154-4778-B806-615BB5C02301}" dt="2020-11-26T04:05:33.928" v="8" actId="478"/>
          <ac:inkMkLst>
            <pc:docMk/>
            <pc:sldMk cId="3780327718" sldId="734"/>
            <ac:inkMk id="3" creationId="{4E49D9EC-DCE4-434A-8C3A-8E3324F9514F}"/>
          </ac:inkMkLst>
        </pc:inkChg>
      </pc:sldChg>
      <pc:sldChg chg="modSp mod modClrScheme chgLayout">
        <pc:chgData name="Song, JianJian" userId="21c957f8-d12c-45e3-b67f-864ab375890b" providerId="ADAL" clId="{A60664E8-5154-4778-B806-615BB5C02301}" dt="2020-11-26T04:29:02.927" v="46" actId="700"/>
        <pc:sldMkLst>
          <pc:docMk/>
          <pc:sldMk cId="2670757645" sldId="735"/>
        </pc:sldMkLst>
        <pc:spChg chg="mod ord">
          <ac:chgData name="Song, JianJian" userId="21c957f8-d12c-45e3-b67f-864ab375890b" providerId="ADAL" clId="{A60664E8-5154-4778-B806-615BB5C02301}" dt="2020-11-26T04:29:02.927" v="46" actId="700"/>
          <ac:spMkLst>
            <pc:docMk/>
            <pc:sldMk cId="2670757645" sldId="735"/>
            <ac:spMk id="3" creationId="{00000000-0000-0000-0000-000000000000}"/>
          </ac:spMkLst>
        </pc:spChg>
        <pc:spChg chg="mod ord">
          <ac:chgData name="Song, JianJian" userId="21c957f8-d12c-45e3-b67f-864ab375890b" providerId="ADAL" clId="{A60664E8-5154-4778-B806-615BB5C02301}" dt="2020-11-26T04:29:02.927" v="46" actId="700"/>
          <ac:spMkLst>
            <pc:docMk/>
            <pc:sldMk cId="2670757645" sldId="735"/>
            <ac:spMk id="481282" creationId="{00000000-0000-0000-0000-000000000000}"/>
          </ac:spMkLst>
        </pc:spChg>
      </pc:sldChg>
      <pc:sldChg chg="addSp delSp modSp mod modClrScheme chgLayout">
        <pc:chgData name="Song, JianJian" userId="21c957f8-d12c-45e3-b67f-864ab375890b" providerId="ADAL" clId="{A60664E8-5154-4778-B806-615BB5C02301}" dt="2020-11-26T05:14:05.446" v="158" actId="1076"/>
        <pc:sldMkLst>
          <pc:docMk/>
          <pc:sldMk cId="0" sldId="742"/>
        </pc:sldMkLst>
        <pc:spChg chg="mod ord">
          <ac:chgData name="Song, JianJian" userId="21c957f8-d12c-45e3-b67f-864ab375890b" providerId="ADAL" clId="{A60664E8-5154-4778-B806-615BB5C02301}" dt="2020-11-26T04:29:02.927" v="46" actId="700"/>
          <ac:spMkLst>
            <pc:docMk/>
            <pc:sldMk cId="0" sldId="742"/>
            <ac:spMk id="4" creationId="{9F3567C2-EDE0-4635-9C04-A0C1D2F268B7}"/>
          </ac:spMkLst>
        </pc:spChg>
        <pc:spChg chg="mod ord">
          <ac:chgData name="Song, JianJian" userId="21c957f8-d12c-45e3-b67f-864ab375890b" providerId="ADAL" clId="{A60664E8-5154-4778-B806-615BB5C02301}" dt="2020-11-26T04:29:02.927" v="46" actId="700"/>
          <ac:spMkLst>
            <pc:docMk/>
            <pc:sldMk cId="0" sldId="742"/>
            <ac:spMk id="5" creationId="{B76C4986-0D3A-4608-91B7-7B3A6BF63993}"/>
          </ac:spMkLst>
        </pc:spChg>
        <pc:picChg chg="mod">
          <ac:chgData name="Song, JianJian" userId="21c957f8-d12c-45e3-b67f-864ab375890b" providerId="ADAL" clId="{A60664E8-5154-4778-B806-615BB5C02301}" dt="2020-11-26T05:14:05.446" v="158" actId="1076"/>
          <ac:picMkLst>
            <pc:docMk/>
            <pc:sldMk cId="0" sldId="742"/>
            <ac:picMk id="3" creationId="{6A5AFAFB-9829-4BAF-8CF7-F34747C09356}"/>
          </ac:picMkLst>
        </pc:picChg>
        <pc:inkChg chg="add del">
          <ac:chgData name="Song, JianJian" userId="21c957f8-d12c-45e3-b67f-864ab375890b" providerId="ADAL" clId="{A60664E8-5154-4778-B806-615BB5C02301}" dt="2020-11-26T04:04:53.186" v="7" actId="478"/>
          <ac:inkMkLst>
            <pc:docMk/>
            <pc:sldMk cId="0" sldId="742"/>
            <ac:inkMk id="2" creationId="{6E63E82D-7D58-42C5-91E1-BF449E1619C6}"/>
          </ac:inkMkLst>
        </pc:inkChg>
      </pc:sldChg>
      <pc:sldChg chg="addSp delSp modSp mod modClrScheme chgLayout">
        <pc:chgData name="Song, JianJian" userId="21c957f8-d12c-45e3-b67f-864ab375890b" providerId="ADAL" clId="{A60664E8-5154-4778-B806-615BB5C02301}" dt="2020-11-26T22:36:43.141" v="758" actId="207"/>
        <pc:sldMkLst>
          <pc:docMk/>
          <pc:sldMk cId="1440575329" sldId="746"/>
        </pc:sldMkLst>
        <pc:spChg chg="add del mod ord">
          <ac:chgData name="Song, JianJian" userId="21c957f8-d12c-45e3-b67f-864ab375890b" providerId="ADAL" clId="{A60664E8-5154-4778-B806-615BB5C02301}" dt="2020-11-26T22:36:36.226" v="757" actId="700"/>
          <ac:spMkLst>
            <pc:docMk/>
            <pc:sldMk cId="1440575329" sldId="746"/>
            <ac:spMk id="2" creationId="{929552F4-8CA0-4F28-A4D2-48D51F65365D}"/>
          </ac:spMkLst>
        </pc:spChg>
        <pc:spChg chg="mod">
          <ac:chgData name="Song, JianJian" userId="21c957f8-d12c-45e3-b67f-864ab375890b" providerId="ADAL" clId="{A60664E8-5154-4778-B806-615BB5C02301}" dt="2020-11-26T22:36:43.141" v="758" actId="207"/>
          <ac:spMkLst>
            <pc:docMk/>
            <pc:sldMk cId="1440575329" sldId="746"/>
            <ac:spMk id="5" creationId="{00000000-0000-0000-0000-000000000000}"/>
          </ac:spMkLst>
        </pc:spChg>
        <pc:spChg chg="mod ord">
          <ac:chgData name="Song, JianJian" userId="21c957f8-d12c-45e3-b67f-864ab375890b" providerId="ADAL" clId="{A60664E8-5154-4778-B806-615BB5C02301}" dt="2020-11-26T22:36:43.141" v="758" actId="207"/>
          <ac:spMkLst>
            <pc:docMk/>
            <pc:sldMk cId="1440575329" sldId="746"/>
            <ac:spMk id="481282" creationId="{00000000-0000-0000-0000-000000000000}"/>
          </ac:spMkLst>
        </pc:spChg>
      </pc:sldChg>
      <pc:sldChg chg="addSp delSp modSp mod modClrScheme chgLayout">
        <pc:chgData name="Song, JianJian" userId="21c957f8-d12c-45e3-b67f-864ab375890b" providerId="ADAL" clId="{A60664E8-5154-4778-B806-615BB5C02301}" dt="2020-11-26T22:38:20.432" v="774" actId="478"/>
        <pc:sldMkLst>
          <pc:docMk/>
          <pc:sldMk cId="3211000345" sldId="747"/>
        </pc:sldMkLst>
        <pc:spChg chg="add del mod ord">
          <ac:chgData name="Song, JianJian" userId="21c957f8-d12c-45e3-b67f-864ab375890b" providerId="ADAL" clId="{A60664E8-5154-4778-B806-615BB5C02301}" dt="2020-11-26T22:38:06.362" v="770" actId="700"/>
          <ac:spMkLst>
            <pc:docMk/>
            <pc:sldMk cId="3211000345" sldId="747"/>
            <ac:spMk id="18" creationId="{83798887-0737-493D-BBD5-99DB25D773E9}"/>
          </ac:spMkLst>
        </pc:spChg>
        <pc:spChg chg="add del mod ord">
          <ac:chgData name="Song, JianJian" userId="21c957f8-d12c-45e3-b67f-864ab375890b" providerId="ADAL" clId="{A60664E8-5154-4778-B806-615BB5C02301}" dt="2020-11-26T22:38:06.362" v="770" actId="700"/>
          <ac:spMkLst>
            <pc:docMk/>
            <pc:sldMk cId="3211000345" sldId="747"/>
            <ac:spMk id="19" creationId="{CB8BAB18-EB71-4E3C-9EC9-AE0215E853CB}"/>
          </ac:spMkLst>
        </pc:spChg>
        <pc:spChg chg="add del mod ord">
          <ac:chgData name="Song, JianJian" userId="21c957f8-d12c-45e3-b67f-864ab375890b" providerId="ADAL" clId="{A60664E8-5154-4778-B806-615BB5C02301}" dt="2020-11-26T22:38:09.758" v="771" actId="700"/>
          <ac:spMkLst>
            <pc:docMk/>
            <pc:sldMk cId="3211000345" sldId="747"/>
            <ac:spMk id="20" creationId="{F699F981-ABA0-45C4-803D-50CC9AE98483}"/>
          </ac:spMkLst>
        </pc:spChg>
        <pc:grpChg chg="del">
          <ac:chgData name="Song, JianJian" userId="21c957f8-d12c-45e3-b67f-864ab375890b" providerId="ADAL" clId="{A60664E8-5154-4778-B806-615BB5C02301}" dt="2020-11-26T22:38:17.947" v="773" actId="478"/>
          <ac:grpSpMkLst>
            <pc:docMk/>
            <pc:sldMk cId="3211000345" sldId="747"/>
            <ac:grpSpMk id="9" creationId="{515A85CF-9EDD-4AD1-9184-DDA0ED710326}"/>
          </ac:grpSpMkLst>
        </pc:grpChg>
        <pc:grpChg chg="del">
          <ac:chgData name="Song, JianJian" userId="21c957f8-d12c-45e3-b67f-864ab375890b" providerId="ADAL" clId="{A60664E8-5154-4778-B806-615BB5C02301}" dt="2020-11-26T22:38:20.432" v="774" actId="478"/>
          <ac:grpSpMkLst>
            <pc:docMk/>
            <pc:sldMk cId="3211000345" sldId="747"/>
            <ac:grpSpMk id="16" creationId="{C28E89DB-CF71-4A27-9BFD-E097B1F233ED}"/>
          </ac:grpSpMkLst>
        </pc:grpChg>
        <pc:inkChg chg="del">
          <ac:chgData name="Song, JianJian" userId="21c957f8-d12c-45e3-b67f-864ab375890b" providerId="ADAL" clId="{A60664E8-5154-4778-B806-615BB5C02301}" dt="2020-11-26T22:38:14.825" v="772" actId="478"/>
          <ac:inkMkLst>
            <pc:docMk/>
            <pc:sldMk cId="3211000345" sldId="747"/>
            <ac:inkMk id="17" creationId="{516EE910-8AC7-41EB-8196-EB9509EAE0FD}"/>
          </ac:inkMkLst>
        </pc:inkChg>
      </pc:sldChg>
      <pc:sldChg chg="addSp delSp modSp mod modClrScheme chgLayout">
        <pc:chgData name="Song, JianJian" userId="21c957f8-d12c-45e3-b67f-864ab375890b" providerId="ADAL" clId="{A60664E8-5154-4778-B806-615BB5C02301}" dt="2020-11-26T22:37:03.118" v="764" actId="20577"/>
        <pc:sldMkLst>
          <pc:docMk/>
          <pc:sldMk cId="1226510321" sldId="752"/>
        </pc:sldMkLst>
        <pc:spChg chg="add del mod ord">
          <ac:chgData name="Song, JianJian" userId="21c957f8-d12c-45e3-b67f-864ab375890b" providerId="ADAL" clId="{A60664E8-5154-4778-B806-615BB5C02301}" dt="2020-11-26T22:36:59.083" v="762" actId="700"/>
          <ac:spMkLst>
            <pc:docMk/>
            <pc:sldMk cId="1226510321" sldId="752"/>
            <ac:spMk id="2" creationId="{E7869628-C763-4622-A7DF-C57EC86E2CF2}"/>
          </ac:spMkLst>
        </pc:spChg>
        <pc:spChg chg="mod">
          <ac:chgData name="Song, JianJian" userId="21c957f8-d12c-45e3-b67f-864ab375890b" providerId="ADAL" clId="{A60664E8-5154-4778-B806-615BB5C02301}" dt="2020-11-26T22:36:57.185" v="761" actId="207"/>
          <ac:spMkLst>
            <pc:docMk/>
            <pc:sldMk cId="1226510321" sldId="752"/>
            <ac:spMk id="5" creationId="{23169772-1C2C-42E7-A7E2-06B1440FB289}"/>
          </ac:spMkLst>
        </pc:spChg>
        <pc:spChg chg="mod ord">
          <ac:chgData name="Song, JianJian" userId="21c957f8-d12c-45e3-b67f-864ab375890b" providerId="ADAL" clId="{A60664E8-5154-4778-B806-615BB5C02301}" dt="2020-11-26T22:37:03.118" v="764" actId="20577"/>
          <ac:spMkLst>
            <pc:docMk/>
            <pc:sldMk cId="1226510321" sldId="752"/>
            <ac:spMk id="481282" creationId="{00000000-0000-0000-0000-000000000000}"/>
          </ac:spMkLst>
        </pc:spChg>
      </pc:sldChg>
      <pc:sldChg chg="modSp mod modClrScheme chgLayout">
        <pc:chgData name="Song, JianJian" userId="21c957f8-d12c-45e3-b67f-864ab375890b" providerId="ADAL" clId="{A60664E8-5154-4778-B806-615BB5C02301}" dt="2020-11-26T04:29:02.927" v="46" actId="700"/>
        <pc:sldMkLst>
          <pc:docMk/>
          <pc:sldMk cId="746583476" sldId="757"/>
        </pc:sldMkLst>
        <pc:spChg chg="mod ord">
          <ac:chgData name="Song, JianJian" userId="21c957f8-d12c-45e3-b67f-864ab375890b" providerId="ADAL" clId="{A60664E8-5154-4778-B806-615BB5C02301}" dt="2020-11-26T04:29:02.927" v="46" actId="700"/>
          <ac:spMkLst>
            <pc:docMk/>
            <pc:sldMk cId="746583476" sldId="757"/>
            <ac:spMk id="2" creationId="{00000000-0000-0000-0000-000000000000}"/>
          </ac:spMkLst>
        </pc:spChg>
        <pc:spChg chg="mod ord">
          <ac:chgData name="Song, JianJian" userId="21c957f8-d12c-45e3-b67f-864ab375890b" providerId="ADAL" clId="{A60664E8-5154-4778-B806-615BB5C02301}" dt="2020-11-26T04:29:02.927" v="46" actId="700"/>
          <ac:spMkLst>
            <pc:docMk/>
            <pc:sldMk cId="746583476" sldId="757"/>
            <ac:spMk id="9" creationId="{00000000-0000-0000-0000-000000000000}"/>
          </ac:spMkLst>
        </pc:spChg>
      </pc:sldChg>
      <pc:sldChg chg="addSp delSp modSp mod modClrScheme chgLayout">
        <pc:chgData name="Song, JianJian" userId="21c957f8-d12c-45e3-b67f-864ab375890b" providerId="ADAL" clId="{A60664E8-5154-4778-B806-615BB5C02301}" dt="2020-11-26T22:59:24.922" v="1082" actId="1076"/>
        <pc:sldMkLst>
          <pc:docMk/>
          <pc:sldMk cId="1113102073" sldId="762"/>
        </pc:sldMkLst>
        <pc:spChg chg="add del mod ord">
          <ac:chgData name="Song, JianJian" userId="21c957f8-d12c-45e3-b67f-864ab375890b" providerId="ADAL" clId="{A60664E8-5154-4778-B806-615BB5C02301}" dt="2020-11-26T22:45:40.166" v="953" actId="700"/>
          <ac:spMkLst>
            <pc:docMk/>
            <pc:sldMk cId="1113102073" sldId="762"/>
            <ac:spMk id="2" creationId="{36250219-03C8-45CD-AC5E-3CD59B3AB3D1}"/>
          </ac:spMkLst>
        </pc:spChg>
        <pc:spChg chg="add del mod ord">
          <ac:chgData name="Song, JianJian" userId="21c957f8-d12c-45e3-b67f-864ab375890b" providerId="ADAL" clId="{A60664E8-5154-4778-B806-615BB5C02301}" dt="2020-11-26T22:45:40.166" v="953" actId="700"/>
          <ac:spMkLst>
            <pc:docMk/>
            <pc:sldMk cId="1113102073" sldId="762"/>
            <ac:spMk id="4" creationId="{3132ECB3-E507-43CC-B7A7-6ADD57B94167}"/>
          </ac:spMkLst>
        </pc:spChg>
        <pc:picChg chg="del">
          <ac:chgData name="Song, JianJian" userId="21c957f8-d12c-45e3-b67f-864ab375890b" providerId="ADAL" clId="{A60664E8-5154-4778-B806-615BB5C02301}" dt="2020-11-26T22:58:53.007" v="1076" actId="478"/>
          <ac:picMkLst>
            <pc:docMk/>
            <pc:sldMk cId="1113102073" sldId="762"/>
            <ac:picMk id="3" creationId="{509C23D5-7917-4556-B493-DB3CD83629BE}"/>
          </ac:picMkLst>
        </pc:picChg>
        <pc:picChg chg="del">
          <ac:chgData name="Song, JianJian" userId="21c957f8-d12c-45e3-b67f-864ab375890b" providerId="ADAL" clId="{A60664E8-5154-4778-B806-615BB5C02301}" dt="2020-11-26T22:58:54.800" v="1077" actId="478"/>
          <ac:picMkLst>
            <pc:docMk/>
            <pc:sldMk cId="1113102073" sldId="762"/>
            <ac:picMk id="5" creationId="{7BC3C39B-46F2-48C1-8DEB-C11B7FAE0364}"/>
          </ac:picMkLst>
        </pc:picChg>
        <pc:picChg chg="add mod">
          <ac:chgData name="Song, JianJian" userId="21c957f8-d12c-45e3-b67f-864ab375890b" providerId="ADAL" clId="{A60664E8-5154-4778-B806-615BB5C02301}" dt="2020-11-26T22:59:24.922" v="1082" actId="1076"/>
          <ac:picMkLst>
            <pc:docMk/>
            <pc:sldMk cId="1113102073" sldId="762"/>
            <ac:picMk id="7" creationId="{83BF25D0-80BD-4621-BC4A-386762DA7799}"/>
          </ac:picMkLst>
        </pc:picChg>
      </pc:sldChg>
      <pc:sldChg chg="modSp mod modClrScheme chgLayout">
        <pc:chgData name="Song, JianJian" userId="21c957f8-d12c-45e3-b67f-864ab375890b" providerId="ADAL" clId="{A60664E8-5154-4778-B806-615BB5C02301}" dt="2020-11-26T22:37:31.244" v="767" actId="700"/>
        <pc:sldMkLst>
          <pc:docMk/>
          <pc:sldMk cId="4247986336" sldId="765"/>
        </pc:sldMkLst>
        <pc:spChg chg="mod ord">
          <ac:chgData name="Song, JianJian" userId="21c957f8-d12c-45e3-b67f-864ab375890b" providerId="ADAL" clId="{A60664E8-5154-4778-B806-615BB5C02301}" dt="2020-11-26T22:37:31.244" v="767" actId="700"/>
          <ac:spMkLst>
            <pc:docMk/>
            <pc:sldMk cId="4247986336" sldId="765"/>
            <ac:spMk id="2" creationId="{A8329BDA-766B-4A57-A9D6-67C54C7EDA2C}"/>
          </ac:spMkLst>
        </pc:spChg>
        <pc:spChg chg="mod">
          <ac:chgData name="Song, JianJian" userId="21c957f8-d12c-45e3-b67f-864ab375890b" providerId="ADAL" clId="{A60664E8-5154-4778-B806-615BB5C02301}" dt="2020-11-26T22:37:19.233" v="766" actId="207"/>
          <ac:spMkLst>
            <pc:docMk/>
            <pc:sldMk cId="4247986336" sldId="765"/>
            <ac:spMk id="5" creationId="{5DA7542A-3541-4F0A-83CC-1970DB950DEA}"/>
          </ac:spMkLst>
        </pc:spChg>
        <pc:spChg chg="mod ord">
          <ac:chgData name="Song, JianJian" userId="21c957f8-d12c-45e3-b67f-864ab375890b" providerId="ADAL" clId="{A60664E8-5154-4778-B806-615BB5C02301}" dt="2020-11-26T22:37:31.244" v="767" actId="700"/>
          <ac:spMkLst>
            <pc:docMk/>
            <pc:sldMk cId="4247986336" sldId="765"/>
            <ac:spMk id="481282" creationId="{00000000-0000-0000-0000-000000000000}"/>
          </ac:spMkLst>
        </pc:spChg>
      </pc:sldChg>
      <pc:sldChg chg="addSp delSp modSp mod modClrScheme chgLayout">
        <pc:chgData name="Song, JianJian" userId="21c957f8-d12c-45e3-b67f-864ab375890b" providerId="ADAL" clId="{A60664E8-5154-4778-B806-615BB5C02301}" dt="2020-11-26T22:35:33.604" v="742" actId="207"/>
        <pc:sldMkLst>
          <pc:docMk/>
          <pc:sldMk cId="1725127238" sldId="769"/>
        </pc:sldMkLst>
        <pc:spChg chg="add del mod ord">
          <ac:chgData name="Song, JianJian" userId="21c957f8-d12c-45e3-b67f-864ab375890b" providerId="ADAL" clId="{A60664E8-5154-4778-B806-615BB5C02301}" dt="2020-11-26T22:33:48.120" v="719" actId="700"/>
          <ac:spMkLst>
            <pc:docMk/>
            <pc:sldMk cId="1725127238" sldId="769"/>
            <ac:spMk id="2" creationId="{9744906F-BD90-4FE9-A950-4F7D00E5A593}"/>
          </ac:spMkLst>
        </pc:spChg>
        <pc:spChg chg="mod">
          <ac:chgData name="Song, JianJian" userId="21c957f8-d12c-45e3-b67f-864ab375890b" providerId="ADAL" clId="{A60664E8-5154-4778-B806-615BB5C02301}" dt="2020-11-26T22:35:33.604" v="742" actId="207"/>
          <ac:spMkLst>
            <pc:docMk/>
            <pc:sldMk cId="1725127238" sldId="769"/>
            <ac:spMk id="22" creationId="{A3F797CE-72FF-4B0F-9370-41E794401A4E}"/>
          </ac:spMkLst>
        </pc:spChg>
        <pc:spChg chg="mod">
          <ac:chgData name="Song, JianJian" userId="21c957f8-d12c-45e3-b67f-864ab375890b" providerId="ADAL" clId="{A60664E8-5154-4778-B806-615BB5C02301}" dt="2020-11-26T22:35:33.604" v="742" actId="207"/>
          <ac:spMkLst>
            <pc:docMk/>
            <pc:sldMk cId="1725127238" sldId="769"/>
            <ac:spMk id="42"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44" creationId="{98C12AB5-55DB-4C2F-968D-FBFA0AA78161}"/>
          </ac:spMkLst>
        </pc:spChg>
        <pc:spChg chg="mod">
          <ac:chgData name="Song, JianJian" userId="21c957f8-d12c-45e3-b67f-864ab375890b" providerId="ADAL" clId="{A60664E8-5154-4778-B806-615BB5C02301}" dt="2020-11-26T22:35:33.604" v="742" actId="207"/>
          <ac:spMkLst>
            <pc:docMk/>
            <pc:sldMk cId="1725127238" sldId="769"/>
            <ac:spMk id="50"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51"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52"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54"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55"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56"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57"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59"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60"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61"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67"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68"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71"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78"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79"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83"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91"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92"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95"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96"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100"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101"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105" creationId="{00000000-0000-0000-0000-000000000000}"/>
          </ac:spMkLst>
        </pc:spChg>
        <pc:spChg chg="mod">
          <ac:chgData name="Song, JianJian" userId="21c957f8-d12c-45e3-b67f-864ab375890b" providerId="ADAL" clId="{A60664E8-5154-4778-B806-615BB5C02301}" dt="2020-11-26T22:35:33.604" v="742" actId="207"/>
          <ac:spMkLst>
            <pc:docMk/>
            <pc:sldMk cId="1725127238" sldId="769"/>
            <ac:spMk id="108" creationId="{00000000-0000-0000-0000-000000000000}"/>
          </ac:spMkLst>
        </pc:spChg>
        <pc:spChg chg="mod ord">
          <ac:chgData name="Song, JianJian" userId="21c957f8-d12c-45e3-b67f-864ab375890b" providerId="ADAL" clId="{A60664E8-5154-4778-B806-615BB5C02301}" dt="2020-11-26T22:35:33.604" v="742" actId="207"/>
          <ac:spMkLst>
            <pc:docMk/>
            <pc:sldMk cId="1725127238" sldId="769"/>
            <ac:spMk id="481282" creationId="{00000000-0000-0000-0000-000000000000}"/>
          </ac:spMkLst>
        </pc:spChg>
      </pc:sldChg>
      <pc:sldChg chg="addSp delSp modSp mod modClrScheme chgLayout">
        <pc:chgData name="Song, JianJian" userId="21c957f8-d12c-45e3-b67f-864ab375890b" providerId="ADAL" clId="{A60664E8-5154-4778-B806-615BB5C02301}" dt="2020-11-26T22:59:00.163" v="1079" actId="478"/>
        <pc:sldMkLst>
          <pc:docMk/>
          <pc:sldMk cId="3667421478" sldId="770"/>
        </pc:sldMkLst>
        <pc:spChg chg="add del mod ord">
          <ac:chgData name="Song, JianJian" userId="21c957f8-d12c-45e3-b67f-864ab375890b" providerId="ADAL" clId="{A60664E8-5154-4778-B806-615BB5C02301}" dt="2020-11-26T22:07:08.749" v="651" actId="700"/>
          <ac:spMkLst>
            <pc:docMk/>
            <pc:sldMk cId="3667421478" sldId="770"/>
            <ac:spMk id="2" creationId="{0FD0A99A-F769-4507-9B4A-02F79EEFB4CE}"/>
          </ac:spMkLst>
        </pc:spChg>
        <pc:spChg chg="add del mod ord">
          <ac:chgData name="Song, JianJian" userId="21c957f8-d12c-45e3-b67f-864ab375890b" providerId="ADAL" clId="{A60664E8-5154-4778-B806-615BB5C02301}" dt="2020-11-26T22:07:08.749" v="651" actId="700"/>
          <ac:spMkLst>
            <pc:docMk/>
            <pc:sldMk cId="3667421478" sldId="770"/>
            <ac:spMk id="4" creationId="{A4674CF7-839B-42A9-A9EC-52DCADFF5AA9}"/>
          </ac:spMkLst>
        </pc:spChg>
        <pc:spChg chg="add del mod ord">
          <ac:chgData name="Song, JianJian" userId="21c957f8-d12c-45e3-b67f-864ab375890b" providerId="ADAL" clId="{A60664E8-5154-4778-B806-615BB5C02301}" dt="2020-11-26T22:07:16.967" v="653" actId="700"/>
          <ac:spMkLst>
            <pc:docMk/>
            <pc:sldMk cId="3667421478" sldId="770"/>
            <ac:spMk id="5" creationId="{E4C6FA67-2D11-4F95-96FD-B089772956E5}"/>
          </ac:spMkLst>
        </pc:spChg>
        <pc:picChg chg="del">
          <ac:chgData name="Song, JianJian" userId="21c957f8-d12c-45e3-b67f-864ab375890b" providerId="ADAL" clId="{A60664E8-5154-4778-B806-615BB5C02301}" dt="2020-11-26T22:07:10.329" v="652" actId="478"/>
          <ac:picMkLst>
            <pc:docMk/>
            <pc:sldMk cId="3667421478" sldId="770"/>
            <ac:picMk id="3" creationId="{F2BDF271-3644-45A3-B32E-E269539AD800}"/>
          </ac:picMkLst>
        </pc:picChg>
        <pc:picChg chg="add del mod">
          <ac:chgData name="Song, JianJian" userId="21c957f8-d12c-45e3-b67f-864ab375890b" providerId="ADAL" clId="{A60664E8-5154-4778-B806-615BB5C02301}" dt="2020-11-26T22:07:28.931" v="657" actId="478"/>
          <ac:picMkLst>
            <pc:docMk/>
            <pc:sldMk cId="3667421478" sldId="770"/>
            <ac:picMk id="8" creationId="{58BFE9FF-9333-4F7F-914F-A382B854D718}"/>
          </ac:picMkLst>
        </pc:picChg>
        <pc:picChg chg="add mod">
          <ac:chgData name="Song, JianJian" userId="21c957f8-d12c-45e3-b67f-864ab375890b" providerId="ADAL" clId="{A60664E8-5154-4778-B806-615BB5C02301}" dt="2020-11-26T22:56:04.726" v="1074" actId="1076"/>
          <ac:picMkLst>
            <pc:docMk/>
            <pc:sldMk cId="3667421478" sldId="770"/>
            <ac:picMk id="11" creationId="{D1AFB94E-57CE-4B58-A19E-B85C005204C2}"/>
          </ac:picMkLst>
        </pc:picChg>
        <pc:picChg chg="add mod">
          <ac:chgData name="Song, JianJian" userId="21c957f8-d12c-45e3-b67f-864ab375890b" providerId="ADAL" clId="{A60664E8-5154-4778-B806-615BB5C02301}" dt="2020-11-26T22:55:50.062" v="1070" actId="1076"/>
          <ac:picMkLst>
            <pc:docMk/>
            <pc:sldMk cId="3667421478" sldId="770"/>
            <ac:picMk id="12" creationId="{0C94C6E3-160E-4ECD-AA9E-4F1C7024FF04}"/>
          </ac:picMkLst>
        </pc:picChg>
        <pc:picChg chg="add mod">
          <ac:chgData name="Song, JianJian" userId="21c957f8-d12c-45e3-b67f-864ab375890b" providerId="ADAL" clId="{A60664E8-5154-4778-B806-615BB5C02301}" dt="2020-11-26T22:56:00.391" v="1072" actId="1076"/>
          <ac:picMkLst>
            <pc:docMk/>
            <pc:sldMk cId="3667421478" sldId="770"/>
            <ac:picMk id="13" creationId="{868790A8-8F64-407E-AE67-7E128169F8E8}"/>
          </ac:picMkLst>
        </pc:picChg>
        <pc:picChg chg="add del">
          <ac:chgData name="Song, JianJian" userId="21c957f8-d12c-45e3-b67f-864ab375890b" providerId="ADAL" clId="{A60664E8-5154-4778-B806-615BB5C02301}" dt="2020-11-26T22:59:00.163" v="1079" actId="478"/>
          <ac:picMkLst>
            <pc:docMk/>
            <pc:sldMk cId="3667421478" sldId="770"/>
            <ac:picMk id="14" creationId="{14A5B070-71F4-4AF4-B550-9EA623918D66}"/>
          </ac:picMkLst>
        </pc:picChg>
      </pc:sldChg>
      <pc:sldChg chg="addSp delSp modSp mod modClrScheme chgLayout">
        <pc:chgData name="Song, JianJian" userId="21c957f8-d12c-45e3-b67f-864ab375890b" providerId="ADAL" clId="{A60664E8-5154-4778-B806-615BB5C02301}" dt="2020-11-26T22:04:44.756" v="650" actId="1076"/>
        <pc:sldMkLst>
          <pc:docMk/>
          <pc:sldMk cId="4228324759" sldId="771"/>
        </pc:sldMkLst>
        <pc:spChg chg="add del mod ord">
          <ac:chgData name="Song, JianJian" userId="21c957f8-d12c-45e3-b67f-864ab375890b" providerId="ADAL" clId="{A60664E8-5154-4778-B806-615BB5C02301}" dt="2020-11-26T05:20:21.398" v="328" actId="700"/>
          <ac:spMkLst>
            <pc:docMk/>
            <pc:sldMk cId="4228324759" sldId="771"/>
            <ac:spMk id="2" creationId="{D624272B-799A-4154-BEC4-0A44B610E47A}"/>
          </ac:spMkLst>
        </pc:spChg>
        <pc:spChg chg="mod ord">
          <ac:chgData name="Song, JianJian" userId="21c957f8-d12c-45e3-b67f-864ab375890b" providerId="ADAL" clId="{A60664E8-5154-4778-B806-615BB5C02301}" dt="2020-11-26T05:20:21.398" v="328" actId="700"/>
          <ac:spMkLst>
            <pc:docMk/>
            <pc:sldMk cId="4228324759" sldId="771"/>
            <ac:spMk id="3" creationId="{E3F3BC51-3A3C-4F00-BD63-314C26B24D4E}"/>
          </ac:spMkLst>
        </pc:spChg>
        <pc:spChg chg="mod">
          <ac:chgData name="Song, JianJian" userId="21c957f8-d12c-45e3-b67f-864ab375890b" providerId="ADAL" clId="{A60664E8-5154-4778-B806-615BB5C02301}" dt="2020-11-26T22:04:29.516" v="646" actId="207"/>
          <ac:spMkLst>
            <pc:docMk/>
            <pc:sldMk cId="4228324759" sldId="771"/>
            <ac:spMk id="77" creationId="{00000000-0000-0000-0000-000000000000}"/>
          </ac:spMkLst>
        </pc:spChg>
        <pc:spChg chg="mod">
          <ac:chgData name="Song, JianJian" userId="21c957f8-d12c-45e3-b67f-864ab375890b" providerId="ADAL" clId="{A60664E8-5154-4778-B806-615BB5C02301}" dt="2020-11-26T22:04:44.756" v="650" actId="1076"/>
          <ac:spMkLst>
            <pc:docMk/>
            <pc:sldMk cId="4228324759" sldId="771"/>
            <ac:spMk id="78" creationId="{00000000-0000-0000-0000-000000000000}"/>
          </ac:spMkLst>
        </pc:spChg>
        <pc:grpChg chg="mod">
          <ac:chgData name="Song, JianJian" userId="21c957f8-d12c-45e3-b67f-864ab375890b" providerId="ADAL" clId="{A60664E8-5154-4778-B806-615BB5C02301}" dt="2020-11-26T22:04:34.514" v="648" actId="1076"/>
          <ac:grpSpMkLst>
            <pc:docMk/>
            <pc:sldMk cId="4228324759" sldId="771"/>
            <ac:grpSpMk id="76" creationId="{00000000-0000-0000-0000-000000000000}"/>
          </ac:grpSpMkLst>
        </pc:grpChg>
        <pc:cxnChg chg="mod">
          <ac:chgData name="Song, JianJian" userId="21c957f8-d12c-45e3-b67f-864ab375890b" providerId="ADAL" clId="{A60664E8-5154-4778-B806-615BB5C02301}" dt="2020-11-26T22:04:34.514" v="648" actId="1076"/>
          <ac:cxnSpMkLst>
            <pc:docMk/>
            <pc:sldMk cId="4228324759" sldId="771"/>
            <ac:cxnSpMk id="56" creationId="{00000000-0000-0000-0000-000000000000}"/>
          </ac:cxnSpMkLst>
        </pc:cxnChg>
        <pc:cxnChg chg="mod">
          <ac:chgData name="Song, JianJian" userId="21c957f8-d12c-45e3-b67f-864ab375890b" providerId="ADAL" clId="{A60664E8-5154-4778-B806-615BB5C02301}" dt="2020-11-26T22:04:34.514" v="648" actId="1076"/>
          <ac:cxnSpMkLst>
            <pc:docMk/>
            <pc:sldMk cId="4228324759" sldId="771"/>
            <ac:cxnSpMk id="64" creationId="{00000000-0000-0000-0000-000000000000}"/>
          </ac:cxnSpMkLst>
        </pc:cxnChg>
      </pc:sldChg>
      <pc:sldChg chg="modSp add del mod modClrScheme chgLayout">
        <pc:chgData name="Song, JianJian" userId="21c957f8-d12c-45e3-b67f-864ab375890b" providerId="ADAL" clId="{A60664E8-5154-4778-B806-615BB5C02301}" dt="2020-11-26T04:29:02.927" v="46" actId="700"/>
        <pc:sldMkLst>
          <pc:docMk/>
          <pc:sldMk cId="301390269" sldId="772"/>
        </pc:sldMkLst>
        <pc:spChg chg="mod ord">
          <ac:chgData name="Song, JianJian" userId="21c957f8-d12c-45e3-b67f-864ab375890b" providerId="ADAL" clId="{A60664E8-5154-4778-B806-615BB5C02301}" dt="2020-11-26T04:29:02.927" v="46" actId="700"/>
          <ac:spMkLst>
            <pc:docMk/>
            <pc:sldMk cId="301390269" sldId="772"/>
            <ac:spMk id="2" creationId="{AC8077A2-09B8-46EB-A3C5-FA788D207CC0}"/>
          </ac:spMkLst>
        </pc:spChg>
        <pc:spChg chg="mod ord">
          <ac:chgData name="Song, JianJian" userId="21c957f8-d12c-45e3-b67f-864ab375890b" providerId="ADAL" clId="{A60664E8-5154-4778-B806-615BB5C02301}" dt="2020-11-26T04:29:02.927" v="46" actId="700"/>
          <ac:spMkLst>
            <pc:docMk/>
            <pc:sldMk cId="301390269" sldId="772"/>
            <ac:spMk id="5" creationId="{E7411677-772D-4C82-8115-B790A142F8D8}"/>
          </ac:spMkLst>
        </pc:spChg>
      </pc:sldChg>
      <pc:sldChg chg="addSp delSp modSp del mod modClrScheme chgLayout">
        <pc:chgData name="Song, JianJian" userId="21c957f8-d12c-45e3-b67f-864ab375890b" providerId="ADAL" clId="{A60664E8-5154-4778-B806-615BB5C02301}" dt="2020-11-26T22:04:13.496" v="644" actId="47"/>
        <pc:sldMkLst>
          <pc:docMk/>
          <pc:sldMk cId="2343873246" sldId="773"/>
        </pc:sldMkLst>
        <pc:spChg chg="mod ord">
          <ac:chgData name="Song, JianJian" userId="21c957f8-d12c-45e3-b67f-864ab375890b" providerId="ADAL" clId="{A60664E8-5154-4778-B806-615BB5C02301}" dt="2020-11-26T05:20:16.489" v="327" actId="700"/>
          <ac:spMkLst>
            <pc:docMk/>
            <pc:sldMk cId="2343873246" sldId="773"/>
            <ac:spMk id="2" creationId="{00000000-0000-0000-0000-000000000000}"/>
          </ac:spMkLst>
        </pc:spChg>
        <pc:spChg chg="add del mod ord">
          <ac:chgData name="Song, JianJian" userId="21c957f8-d12c-45e3-b67f-864ab375890b" providerId="ADAL" clId="{A60664E8-5154-4778-B806-615BB5C02301}" dt="2020-11-26T05:20:16.489" v="327" actId="700"/>
          <ac:spMkLst>
            <pc:docMk/>
            <pc:sldMk cId="2343873246" sldId="773"/>
            <ac:spMk id="3" creationId="{F5DB03A8-BD9C-4E34-B053-A403C9F99791}"/>
          </ac:spMkLst>
        </pc:spChg>
        <pc:picChg chg="del">
          <ac:chgData name="Song, JianJian" userId="21c957f8-d12c-45e3-b67f-864ab375890b" providerId="ADAL" clId="{A60664E8-5154-4778-B806-615BB5C02301}" dt="2020-11-26T05:20:13.742" v="326" actId="478"/>
          <ac:picMkLst>
            <pc:docMk/>
            <pc:sldMk cId="2343873246" sldId="773"/>
            <ac:picMk id="4" creationId="{A78A7BB8-F8FD-4EA0-8C16-69E60048A0D7}"/>
          </ac:picMkLst>
        </pc:picChg>
      </pc:sldChg>
      <pc:sldChg chg="addSp delSp modSp add del mod modClrScheme chgLayout">
        <pc:chgData name="Song, JianJian" userId="21c957f8-d12c-45e3-b67f-864ab375890b" providerId="ADAL" clId="{A60664E8-5154-4778-B806-615BB5C02301}" dt="2020-11-26T21:07:09.210" v="336" actId="1035"/>
        <pc:sldMkLst>
          <pc:docMk/>
          <pc:sldMk cId="1008949791" sldId="774"/>
        </pc:sldMkLst>
        <pc:spChg chg="add del mod ord">
          <ac:chgData name="Song, JianJian" userId="21c957f8-d12c-45e3-b67f-864ab375890b" providerId="ADAL" clId="{A60664E8-5154-4778-B806-615BB5C02301}" dt="2020-11-26T05:13:17.322" v="151" actId="700"/>
          <ac:spMkLst>
            <pc:docMk/>
            <pc:sldMk cId="1008949791" sldId="774"/>
            <ac:spMk id="2" creationId="{DEFB4714-787E-408F-8C37-275A34840DB7}"/>
          </ac:spMkLst>
        </pc:spChg>
        <pc:spChg chg="mod ord">
          <ac:chgData name="Song, JianJian" userId="21c957f8-d12c-45e3-b67f-864ab375890b" providerId="ADAL" clId="{A60664E8-5154-4778-B806-615BB5C02301}" dt="2020-11-26T05:13:17.322" v="151" actId="700"/>
          <ac:spMkLst>
            <pc:docMk/>
            <pc:sldMk cId="1008949791" sldId="774"/>
            <ac:spMk id="5" creationId="{E7411677-772D-4C82-8115-B790A142F8D8}"/>
          </ac:spMkLst>
        </pc:spChg>
        <pc:picChg chg="mod">
          <ac:chgData name="Song, JianJian" userId="21c957f8-d12c-45e3-b67f-864ab375890b" providerId="ADAL" clId="{A60664E8-5154-4778-B806-615BB5C02301}" dt="2020-11-26T21:07:09.210" v="336" actId="1035"/>
          <ac:picMkLst>
            <pc:docMk/>
            <pc:sldMk cId="1008949791" sldId="774"/>
            <ac:picMk id="3" creationId="{1E3962B6-9522-443B-8E85-44DFB57FFF07}"/>
          </ac:picMkLst>
        </pc:picChg>
      </pc:sldChg>
      <pc:sldChg chg="del">
        <pc:chgData name="Song, JianJian" userId="21c957f8-d12c-45e3-b67f-864ab375890b" providerId="ADAL" clId="{A60664E8-5154-4778-B806-615BB5C02301}" dt="2020-11-26T04:04:30.516" v="0" actId="47"/>
        <pc:sldMkLst>
          <pc:docMk/>
          <pc:sldMk cId="4183454247" sldId="775"/>
        </pc:sldMkLst>
      </pc:sldChg>
      <pc:sldChg chg="addSp delSp modSp mod modClrScheme chgLayout">
        <pc:chgData name="Song, JianJian" userId="21c957f8-d12c-45e3-b67f-864ab375890b" providerId="ADAL" clId="{A60664E8-5154-4778-B806-615BB5C02301}" dt="2020-11-26T22:35:48.786" v="746" actId="20577"/>
        <pc:sldMkLst>
          <pc:docMk/>
          <pc:sldMk cId="701141634" sldId="776"/>
        </pc:sldMkLst>
        <pc:spChg chg="add del mod ord">
          <ac:chgData name="Song, JianJian" userId="21c957f8-d12c-45e3-b67f-864ab375890b" providerId="ADAL" clId="{A60664E8-5154-4778-B806-615BB5C02301}" dt="2020-11-26T22:34:47.017" v="733" actId="700"/>
          <ac:spMkLst>
            <pc:docMk/>
            <pc:sldMk cId="701141634" sldId="776"/>
            <ac:spMk id="2" creationId="{EE9AE7EB-6871-4951-9A4C-5DF135A34BBC}"/>
          </ac:spMkLst>
        </pc:spChg>
        <pc:spChg chg="mod">
          <ac:chgData name="Song, JianJian" userId="21c957f8-d12c-45e3-b67f-864ab375890b" providerId="ADAL" clId="{A60664E8-5154-4778-B806-615BB5C02301}" dt="2020-11-26T22:35:12.726" v="738" actId="207"/>
          <ac:spMkLst>
            <pc:docMk/>
            <pc:sldMk cId="701141634" sldId="776"/>
            <ac:spMk id="37" creationId="{1BA751D4-B865-40ED-BF98-698908242D13}"/>
          </ac:spMkLst>
        </pc:spChg>
        <pc:spChg chg="mod">
          <ac:chgData name="Song, JianJian" userId="21c957f8-d12c-45e3-b67f-864ab375890b" providerId="ADAL" clId="{A60664E8-5154-4778-B806-615BB5C02301}" dt="2020-11-26T22:35:12.726" v="738" actId="207"/>
          <ac:spMkLst>
            <pc:docMk/>
            <pc:sldMk cId="701141634" sldId="776"/>
            <ac:spMk id="38" creationId="{2F9CBCA3-916B-4A41-ADDE-261739F5375A}"/>
          </ac:spMkLst>
        </pc:spChg>
        <pc:spChg chg="mod">
          <ac:chgData name="Song, JianJian" userId="21c957f8-d12c-45e3-b67f-864ab375890b" providerId="ADAL" clId="{A60664E8-5154-4778-B806-615BB5C02301}" dt="2020-11-26T22:35:12.726" v="738" actId="207"/>
          <ac:spMkLst>
            <pc:docMk/>
            <pc:sldMk cId="701141634" sldId="776"/>
            <ac:spMk id="39" creationId="{39A71D23-DCED-4612-A390-63DE6C4B0AE5}"/>
          </ac:spMkLst>
        </pc:spChg>
        <pc:spChg chg="mod">
          <ac:chgData name="Song, JianJian" userId="21c957f8-d12c-45e3-b67f-864ab375890b" providerId="ADAL" clId="{A60664E8-5154-4778-B806-615BB5C02301}" dt="2020-11-26T22:35:12.726" v="738" actId="207"/>
          <ac:spMkLst>
            <pc:docMk/>
            <pc:sldMk cId="701141634" sldId="776"/>
            <ac:spMk id="40" creationId="{64E2DCA6-7E74-4E5F-BB15-9A31CE4A3DC3}"/>
          </ac:spMkLst>
        </pc:spChg>
        <pc:spChg chg="mod">
          <ac:chgData name="Song, JianJian" userId="21c957f8-d12c-45e3-b67f-864ab375890b" providerId="ADAL" clId="{A60664E8-5154-4778-B806-615BB5C02301}" dt="2020-11-26T22:35:12.726" v="738" actId="207"/>
          <ac:spMkLst>
            <pc:docMk/>
            <pc:sldMk cId="701141634" sldId="776"/>
            <ac:spMk id="43" creationId="{036986A3-B053-4D42-9B9C-84A68BAF98B1}"/>
          </ac:spMkLst>
        </pc:spChg>
        <pc:spChg chg="mod">
          <ac:chgData name="Song, JianJian" userId="21c957f8-d12c-45e3-b67f-864ab375890b" providerId="ADAL" clId="{A60664E8-5154-4778-B806-615BB5C02301}" dt="2020-11-26T22:35:12.726" v="738" actId="207"/>
          <ac:spMkLst>
            <pc:docMk/>
            <pc:sldMk cId="701141634" sldId="776"/>
            <ac:spMk id="44" creationId="{525A2DE6-EA17-42C1-BA67-AAF793610E7A}"/>
          </ac:spMkLst>
        </pc:spChg>
        <pc:spChg chg="mod">
          <ac:chgData name="Song, JianJian" userId="21c957f8-d12c-45e3-b67f-864ab375890b" providerId="ADAL" clId="{A60664E8-5154-4778-B806-615BB5C02301}" dt="2020-11-26T22:35:12.726" v="738" actId="207"/>
          <ac:spMkLst>
            <pc:docMk/>
            <pc:sldMk cId="701141634" sldId="776"/>
            <ac:spMk id="45" creationId="{C5105B13-9CCD-47CC-9812-15EA36C85651}"/>
          </ac:spMkLst>
        </pc:spChg>
        <pc:spChg chg="mod">
          <ac:chgData name="Song, JianJian" userId="21c957f8-d12c-45e3-b67f-864ab375890b" providerId="ADAL" clId="{A60664E8-5154-4778-B806-615BB5C02301}" dt="2020-11-26T22:35:12.726" v="738" actId="207"/>
          <ac:spMkLst>
            <pc:docMk/>
            <pc:sldMk cId="701141634" sldId="776"/>
            <ac:spMk id="48" creationId="{DC0254E7-C5B6-426E-BC3C-FE87B55D04C3}"/>
          </ac:spMkLst>
        </pc:spChg>
        <pc:spChg chg="mod">
          <ac:chgData name="Song, JianJian" userId="21c957f8-d12c-45e3-b67f-864ab375890b" providerId="ADAL" clId="{A60664E8-5154-4778-B806-615BB5C02301}" dt="2020-11-26T22:35:12.726" v="738" actId="207"/>
          <ac:spMkLst>
            <pc:docMk/>
            <pc:sldMk cId="701141634" sldId="776"/>
            <ac:spMk id="49" creationId="{A1042B24-2090-4F32-830F-3317F62FEC30}"/>
          </ac:spMkLst>
        </pc:spChg>
        <pc:spChg chg="mod">
          <ac:chgData name="Song, JianJian" userId="21c957f8-d12c-45e3-b67f-864ab375890b" providerId="ADAL" clId="{A60664E8-5154-4778-B806-615BB5C02301}" dt="2020-11-26T22:35:12.726" v="738" actId="207"/>
          <ac:spMkLst>
            <pc:docMk/>
            <pc:sldMk cId="701141634" sldId="776"/>
            <ac:spMk id="50" creationId="{7777BFBA-F32E-4725-B4B8-73EA52C78D53}"/>
          </ac:spMkLst>
        </pc:spChg>
        <pc:spChg chg="mod">
          <ac:chgData name="Song, JianJian" userId="21c957f8-d12c-45e3-b67f-864ab375890b" providerId="ADAL" clId="{A60664E8-5154-4778-B806-615BB5C02301}" dt="2020-11-26T22:35:12.726" v="738" actId="207"/>
          <ac:spMkLst>
            <pc:docMk/>
            <pc:sldMk cId="701141634" sldId="776"/>
            <ac:spMk id="52" creationId="{1E63E015-38E4-4BD3-8AE6-D2363DD79917}"/>
          </ac:spMkLst>
        </pc:spChg>
        <pc:spChg chg="mod">
          <ac:chgData name="Song, JianJian" userId="21c957f8-d12c-45e3-b67f-864ab375890b" providerId="ADAL" clId="{A60664E8-5154-4778-B806-615BB5C02301}" dt="2020-11-26T22:35:12.726" v="738" actId="207"/>
          <ac:spMkLst>
            <pc:docMk/>
            <pc:sldMk cId="701141634" sldId="776"/>
            <ac:spMk id="53" creationId="{D3C28737-EBE8-411B-A5EE-6776DD358FDB}"/>
          </ac:spMkLst>
        </pc:spChg>
        <pc:spChg chg="mod">
          <ac:chgData name="Song, JianJian" userId="21c957f8-d12c-45e3-b67f-864ab375890b" providerId="ADAL" clId="{A60664E8-5154-4778-B806-615BB5C02301}" dt="2020-11-26T22:35:12.726" v="738" actId="207"/>
          <ac:spMkLst>
            <pc:docMk/>
            <pc:sldMk cId="701141634" sldId="776"/>
            <ac:spMk id="57" creationId="{C8A143A7-7E68-45E0-B30C-9AD89A52F91A}"/>
          </ac:spMkLst>
        </pc:spChg>
        <pc:spChg chg="mod">
          <ac:chgData name="Song, JianJian" userId="21c957f8-d12c-45e3-b67f-864ab375890b" providerId="ADAL" clId="{A60664E8-5154-4778-B806-615BB5C02301}" dt="2020-11-26T22:35:12.726" v="738" actId="207"/>
          <ac:spMkLst>
            <pc:docMk/>
            <pc:sldMk cId="701141634" sldId="776"/>
            <ac:spMk id="61" creationId="{EBE68301-E55A-42DD-8223-F734C0B77651}"/>
          </ac:spMkLst>
        </pc:spChg>
        <pc:spChg chg="mod">
          <ac:chgData name="Song, JianJian" userId="21c957f8-d12c-45e3-b67f-864ab375890b" providerId="ADAL" clId="{A60664E8-5154-4778-B806-615BB5C02301}" dt="2020-11-26T22:35:12.726" v="738" actId="207"/>
          <ac:spMkLst>
            <pc:docMk/>
            <pc:sldMk cId="701141634" sldId="776"/>
            <ac:spMk id="62" creationId="{184ADFB7-B552-4C15-9B48-23D1EF89CE3A}"/>
          </ac:spMkLst>
        </pc:spChg>
        <pc:spChg chg="mod">
          <ac:chgData name="Song, JianJian" userId="21c957f8-d12c-45e3-b67f-864ab375890b" providerId="ADAL" clId="{A60664E8-5154-4778-B806-615BB5C02301}" dt="2020-11-26T22:35:12.726" v="738" actId="207"/>
          <ac:spMkLst>
            <pc:docMk/>
            <pc:sldMk cId="701141634" sldId="776"/>
            <ac:spMk id="63" creationId="{C019CBBF-E881-4E96-87C2-1D2AC16774E8}"/>
          </ac:spMkLst>
        </pc:spChg>
        <pc:spChg chg="mod">
          <ac:chgData name="Song, JianJian" userId="21c957f8-d12c-45e3-b67f-864ab375890b" providerId="ADAL" clId="{A60664E8-5154-4778-B806-615BB5C02301}" dt="2020-11-26T22:35:12.726" v="738" actId="207"/>
          <ac:spMkLst>
            <pc:docMk/>
            <pc:sldMk cId="701141634" sldId="776"/>
            <ac:spMk id="64" creationId="{018585DB-DE1B-4316-BE5C-0586FBC68233}"/>
          </ac:spMkLst>
        </pc:spChg>
        <pc:spChg chg="mod">
          <ac:chgData name="Song, JianJian" userId="21c957f8-d12c-45e3-b67f-864ab375890b" providerId="ADAL" clId="{A60664E8-5154-4778-B806-615BB5C02301}" dt="2020-11-26T22:35:12.726" v="738" actId="207"/>
          <ac:spMkLst>
            <pc:docMk/>
            <pc:sldMk cId="701141634" sldId="776"/>
            <ac:spMk id="100" creationId="{ABB77F79-A548-4C92-8559-DDF962DFE3A9}"/>
          </ac:spMkLst>
        </pc:spChg>
        <pc:spChg chg="mod">
          <ac:chgData name="Song, JianJian" userId="21c957f8-d12c-45e3-b67f-864ab375890b" providerId="ADAL" clId="{A60664E8-5154-4778-B806-615BB5C02301}" dt="2020-11-26T22:35:12.726" v="738" actId="207"/>
          <ac:spMkLst>
            <pc:docMk/>
            <pc:sldMk cId="701141634" sldId="776"/>
            <ac:spMk id="105" creationId="{D946DF22-35A6-419C-8EC4-08248E1C40AF}"/>
          </ac:spMkLst>
        </pc:spChg>
        <pc:spChg chg="mod">
          <ac:chgData name="Song, JianJian" userId="21c957f8-d12c-45e3-b67f-864ab375890b" providerId="ADAL" clId="{A60664E8-5154-4778-B806-615BB5C02301}" dt="2020-11-26T22:35:12.726" v="738" actId="207"/>
          <ac:spMkLst>
            <pc:docMk/>
            <pc:sldMk cId="701141634" sldId="776"/>
            <ac:spMk id="106" creationId="{94E4A756-8AB7-4B6D-A637-EC7122589E42}"/>
          </ac:spMkLst>
        </pc:spChg>
        <pc:spChg chg="mod">
          <ac:chgData name="Song, JianJian" userId="21c957f8-d12c-45e3-b67f-864ab375890b" providerId="ADAL" clId="{A60664E8-5154-4778-B806-615BB5C02301}" dt="2020-11-26T22:35:12.726" v="738" actId="207"/>
          <ac:spMkLst>
            <pc:docMk/>
            <pc:sldMk cId="701141634" sldId="776"/>
            <ac:spMk id="110" creationId="{E4E037AB-369A-4C90-BCD1-CCF4DA4866B0}"/>
          </ac:spMkLst>
        </pc:spChg>
        <pc:spChg chg="mod">
          <ac:chgData name="Song, JianJian" userId="21c957f8-d12c-45e3-b67f-864ab375890b" providerId="ADAL" clId="{A60664E8-5154-4778-B806-615BB5C02301}" dt="2020-11-26T22:35:12.726" v="738" actId="207"/>
          <ac:spMkLst>
            <pc:docMk/>
            <pc:sldMk cId="701141634" sldId="776"/>
            <ac:spMk id="123" creationId="{5B0F4D61-3CB3-433F-AE1D-4A47086E99FA}"/>
          </ac:spMkLst>
        </pc:spChg>
        <pc:spChg chg="mod">
          <ac:chgData name="Song, JianJian" userId="21c957f8-d12c-45e3-b67f-864ab375890b" providerId="ADAL" clId="{A60664E8-5154-4778-B806-615BB5C02301}" dt="2020-11-26T22:35:12.726" v="738" actId="207"/>
          <ac:spMkLst>
            <pc:docMk/>
            <pc:sldMk cId="701141634" sldId="776"/>
            <ac:spMk id="124" creationId="{A60E23A8-5AB7-4246-B255-2F351B510BD9}"/>
          </ac:spMkLst>
        </pc:spChg>
        <pc:spChg chg="mod ord">
          <ac:chgData name="Song, JianJian" userId="21c957f8-d12c-45e3-b67f-864ab375890b" providerId="ADAL" clId="{A60664E8-5154-4778-B806-615BB5C02301}" dt="2020-11-26T22:35:48.786" v="746" actId="20577"/>
          <ac:spMkLst>
            <pc:docMk/>
            <pc:sldMk cId="701141634" sldId="776"/>
            <ac:spMk id="481282" creationId="{00000000-0000-0000-0000-000000000000}"/>
          </ac:spMkLst>
        </pc:spChg>
      </pc:sldChg>
      <pc:sldChg chg="addSp delSp modSp mod modClrScheme chgLayout">
        <pc:chgData name="Song, JianJian" userId="21c957f8-d12c-45e3-b67f-864ab375890b" providerId="ADAL" clId="{A60664E8-5154-4778-B806-615BB5C02301}" dt="2020-11-26T22:35:54.668" v="748" actId="20577"/>
        <pc:sldMkLst>
          <pc:docMk/>
          <pc:sldMk cId="3278810833" sldId="777"/>
        </pc:sldMkLst>
        <pc:spChg chg="add del mod ord">
          <ac:chgData name="Song, JianJian" userId="21c957f8-d12c-45e3-b67f-864ab375890b" providerId="ADAL" clId="{A60664E8-5154-4778-B806-615BB5C02301}" dt="2020-11-26T22:34:55.246" v="734" actId="700"/>
          <ac:spMkLst>
            <pc:docMk/>
            <pc:sldMk cId="3278810833" sldId="777"/>
            <ac:spMk id="2" creationId="{E67BA5CF-4E90-4CA2-BC0B-7C3B57CDF353}"/>
          </ac:spMkLst>
        </pc:spChg>
        <pc:spChg chg="mod">
          <ac:chgData name="Song, JianJian" userId="21c957f8-d12c-45e3-b67f-864ab375890b" providerId="ADAL" clId="{A60664E8-5154-4778-B806-615BB5C02301}" dt="2020-11-26T22:35:05.869" v="737" actId="207"/>
          <ac:spMkLst>
            <pc:docMk/>
            <pc:sldMk cId="3278810833" sldId="777"/>
            <ac:spMk id="481280" creationId="{675B230D-AC46-4347-8A11-EF5B4AFF28F2}"/>
          </ac:spMkLst>
        </pc:spChg>
        <pc:spChg chg="mod ord">
          <ac:chgData name="Song, JianJian" userId="21c957f8-d12c-45e3-b67f-864ab375890b" providerId="ADAL" clId="{A60664E8-5154-4778-B806-615BB5C02301}" dt="2020-11-26T22:35:54.668" v="748" actId="20577"/>
          <ac:spMkLst>
            <pc:docMk/>
            <pc:sldMk cId="3278810833" sldId="777"/>
            <ac:spMk id="481282" creationId="{00000000-0000-0000-0000-000000000000}"/>
          </ac:spMkLst>
        </pc:spChg>
      </pc:sldChg>
      <pc:sldChg chg="addSp delSp modSp mod modClrScheme chgLayout">
        <pc:chgData name="Song, JianJian" userId="21c957f8-d12c-45e3-b67f-864ab375890b" providerId="ADAL" clId="{A60664E8-5154-4778-B806-615BB5C02301}" dt="2020-11-26T22:36:07.733" v="752" actId="700"/>
        <pc:sldMkLst>
          <pc:docMk/>
          <pc:sldMk cId="2049586454" sldId="778"/>
        </pc:sldMkLst>
        <pc:spChg chg="add del mod ord">
          <ac:chgData name="Song, JianJian" userId="21c957f8-d12c-45e3-b67f-864ab375890b" providerId="ADAL" clId="{A60664E8-5154-4778-B806-615BB5C02301}" dt="2020-11-26T22:36:07.733" v="752" actId="700"/>
          <ac:spMkLst>
            <pc:docMk/>
            <pc:sldMk cId="2049586454" sldId="778"/>
            <ac:spMk id="2" creationId="{851C55A9-4E0D-4883-9B63-B19CD93EC53D}"/>
          </ac:spMkLst>
        </pc:spChg>
        <pc:spChg chg="mod">
          <ac:chgData name="Song, JianJian" userId="21c957f8-d12c-45e3-b67f-864ab375890b" providerId="ADAL" clId="{A60664E8-5154-4778-B806-615BB5C02301}" dt="2020-11-26T22:36:01.111" v="749" actId="207"/>
          <ac:spMkLst>
            <pc:docMk/>
            <pc:sldMk cId="2049586454" sldId="778"/>
            <ac:spMk id="6" creationId="{00000000-0000-0000-0000-000000000000}"/>
          </ac:spMkLst>
        </pc:spChg>
        <pc:spChg chg="mod ord">
          <ac:chgData name="Song, JianJian" userId="21c957f8-d12c-45e3-b67f-864ab375890b" providerId="ADAL" clId="{A60664E8-5154-4778-B806-615BB5C02301}" dt="2020-11-26T22:36:07.733" v="752" actId="700"/>
          <ac:spMkLst>
            <pc:docMk/>
            <pc:sldMk cId="2049586454" sldId="778"/>
            <ac:spMk id="481282" creationId="{00000000-0000-0000-0000-000000000000}"/>
          </ac:spMkLst>
        </pc:spChg>
      </pc:sldChg>
      <pc:sldChg chg="addSp delSp modSp mod modClrScheme chgLayout">
        <pc:chgData name="Song, JianJian" userId="21c957f8-d12c-45e3-b67f-864ab375890b" providerId="ADAL" clId="{A60664E8-5154-4778-B806-615BB5C02301}" dt="2020-11-26T22:36:51.483" v="760" actId="700"/>
        <pc:sldMkLst>
          <pc:docMk/>
          <pc:sldMk cId="219192050" sldId="779"/>
        </pc:sldMkLst>
        <pc:spChg chg="add del mod ord">
          <ac:chgData name="Song, JianJian" userId="21c957f8-d12c-45e3-b67f-864ab375890b" providerId="ADAL" clId="{A60664E8-5154-4778-B806-615BB5C02301}" dt="2020-11-26T22:36:51.483" v="760" actId="700"/>
          <ac:spMkLst>
            <pc:docMk/>
            <pc:sldMk cId="219192050" sldId="779"/>
            <ac:spMk id="2" creationId="{EA5AF97B-2B27-43FB-AEF6-9D32CA7BB3C0}"/>
          </ac:spMkLst>
        </pc:spChg>
        <pc:spChg chg="mod">
          <ac:chgData name="Song, JianJian" userId="21c957f8-d12c-45e3-b67f-864ab375890b" providerId="ADAL" clId="{A60664E8-5154-4778-B806-615BB5C02301}" dt="2020-11-26T22:36:48.942" v="759" actId="207"/>
          <ac:spMkLst>
            <pc:docMk/>
            <pc:sldMk cId="219192050" sldId="779"/>
            <ac:spMk id="5" creationId="{00000000-0000-0000-0000-000000000000}"/>
          </ac:spMkLst>
        </pc:spChg>
        <pc:spChg chg="mod ord">
          <ac:chgData name="Song, JianJian" userId="21c957f8-d12c-45e3-b67f-864ab375890b" providerId="ADAL" clId="{A60664E8-5154-4778-B806-615BB5C02301}" dt="2020-11-26T22:36:51.483" v="760" actId="700"/>
          <ac:spMkLst>
            <pc:docMk/>
            <pc:sldMk cId="219192050" sldId="779"/>
            <ac:spMk id="481282" creationId="{00000000-0000-0000-0000-000000000000}"/>
          </ac:spMkLst>
        </pc:spChg>
      </pc:sldChg>
      <pc:sldChg chg="modSp mod modClrScheme chgLayout">
        <pc:chgData name="Song, JianJian" userId="21c957f8-d12c-45e3-b67f-864ab375890b" providerId="ADAL" clId="{A60664E8-5154-4778-B806-615BB5C02301}" dt="2020-11-26T04:29:02.927" v="46" actId="700"/>
        <pc:sldMkLst>
          <pc:docMk/>
          <pc:sldMk cId="4253368292" sldId="780"/>
        </pc:sldMkLst>
        <pc:spChg chg="mod ord">
          <ac:chgData name="Song, JianJian" userId="21c957f8-d12c-45e3-b67f-864ab375890b" providerId="ADAL" clId="{A60664E8-5154-4778-B806-615BB5C02301}" dt="2020-11-26T04:29:02.927" v="46" actId="700"/>
          <ac:spMkLst>
            <pc:docMk/>
            <pc:sldMk cId="4253368292" sldId="780"/>
            <ac:spMk id="8" creationId="{A72A735F-F755-4D6A-ACA0-88C59E4C8BEE}"/>
          </ac:spMkLst>
        </pc:spChg>
        <pc:spChg chg="mod ord">
          <ac:chgData name="Song, JianJian" userId="21c957f8-d12c-45e3-b67f-864ab375890b" providerId="ADAL" clId="{A60664E8-5154-4778-B806-615BB5C02301}" dt="2020-11-26T04:29:02.927" v="46" actId="700"/>
          <ac:spMkLst>
            <pc:docMk/>
            <pc:sldMk cId="4253368292" sldId="780"/>
            <ac:spMk id="481282" creationId="{00000000-0000-0000-0000-000000000000}"/>
          </ac:spMkLst>
        </pc:spChg>
      </pc:sldChg>
      <pc:sldChg chg="addSp delSp modSp mod modClrScheme chgLayout">
        <pc:chgData name="Song, JianJian" userId="21c957f8-d12c-45e3-b67f-864ab375890b" providerId="ADAL" clId="{A60664E8-5154-4778-B806-615BB5C02301}" dt="2020-11-26T22:49:47.838" v="998" actId="14100"/>
        <pc:sldMkLst>
          <pc:docMk/>
          <pc:sldMk cId="3585985691" sldId="781"/>
        </pc:sldMkLst>
        <pc:spChg chg="mod ord">
          <ac:chgData name="Song, JianJian" userId="21c957f8-d12c-45e3-b67f-864ab375890b" providerId="ADAL" clId="{A60664E8-5154-4778-B806-615BB5C02301}" dt="2020-11-26T22:49:39.957" v="996" actId="20577"/>
          <ac:spMkLst>
            <pc:docMk/>
            <pc:sldMk cId="3585985691" sldId="781"/>
            <ac:spMk id="2" creationId="{AC8077A2-09B8-46EB-A3C5-FA788D207CC0}"/>
          </ac:spMkLst>
        </pc:spChg>
        <pc:spChg chg="mod ord">
          <ac:chgData name="Song, JianJian" userId="21c957f8-d12c-45e3-b67f-864ab375890b" providerId="ADAL" clId="{A60664E8-5154-4778-B806-615BB5C02301}" dt="2020-11-26T05:14:31.118" v="170" actId="20577"/>
          <ac:spMkLst>
            <pc:docMk/>
            <pc:sldMk cId="3585985691" sldId="781"/>
            <ac:spMk id="5" creationId="{E7411677-772D-4C82-8115-B790A142F8D8}"/>
          </ac:spMkLst>
        </pc:spChg>
        <pc:picChg chg="add del mod">
          <ac:chgData name="Song, JianJian" userId="21c957f8-d12c-45e3-b67f-864ab375890b" providerId="ADAL" clId="{A60664E8-5154-4778-B806-615BB5C02301}" dt="2020-11-26T21:53:39.499" v="417" actId="478"/>
          <ac:picMkLst>
            <pc:docMk/>
            <pc:sldMk cId="3585985691" sldId="781"/>
            <ac:picMk id="4" creationId="{2390C2BF-23B0-4A75-9D08-4958FF9F8DAE}"/>
          </ac:picMkLst>
        </pc:picChg>
        <pc:picChg chg="add del mod">
          <ac:chgData name="Song, JianJian" userId="21c957f8-d12c-45e3-b67f-864ab375890b" providerId="ADAL" clId="{A60664E8-5154-4778-B806-615BB5C02301}" dt="2020-11-26T21:53:49.443" v="421" actId="478"/>
          <ac:picMkLst>
            <pc:docMk/>
            <pc:sldMk cId="3585985691" sldId="781"/>
            <ac:picMk id="7" creationId="{76B4016F-A49A-48D6-9EA4-1654AC9435CD}"/>
          </ac:picMkLst>
        </pc:picChg>
        <pc:picChg chg="del">
          <ac:chgData name="Song, JianJian" userId="21c957f8-d12c-45e3-b67f-864ab375890b" providerId="ADAL" clId="{A60664E8-5154-4778-B806-615BB5C02301}" dt="2020-11-26T21:53:19.067" v="413" actId="478"/>
          <ac:picMkLst>
            <pc:docMk/>
            <pc:sldMk cId="3585985691" sldId="781"/>
            <ac:picMk id="8" creationId="{AADBB9B2-F151-494A-BACA-54C72B433C15}"/>
          </ac:picMkLst>
        </pc:picChg>
        <pc:picChg chg="add mod">
          <ac:chgData name="Song, JianJian" userId="21c957f8-d12c-45e3-b67f-864ab375890b" providerId="ADAL" clId="{A60664E8-5154-4778-B806-615BB5C02301}" dt="2020-11-26T22:48:52.896" v="955" actId="1076"/>
          <ac:picMkLst>
            <pc:docMk/>
            <pc:sldMk cId="3585985691" sldId="781"/>
            <ac:picMk id="10" creationId="{B012CF6C-15DF-4DE6-AEFF-158C19478DF6}"/>
          </ac:picMkLst>
        </pc:picChg>
        <pc:picChg chg="add mod">
          <ac:chgData name="Song, JianJian" userId="21c957f8-d12c-45e3-b67f-864ab375890b" providerId="ADAL" clId="{A60664E8-5154-4778-B806-615BB5C02301}" dt="2020-11-26T22:49:47.838" v="998" actId="14100"/>
          <ac:picMkLst>
            <pc:docMk/>
            <pc:sldMk cId="3585985691" sldId="781"/>
            <ac:picMk id="12" creationId="{ED15B764-8775-4C43-950D-C6F4537E3034}"/>
          </ac:picMkLst>
        </pc:picChg>
      </pc:sldChg>
      <pc:sldChg chg="modSp mod modClrScheme chgLayout">
        <pc:chgData name="Song, JianJian" userId="21c957f8-d12c-45e3-b67f-864ab375890b" providerId="ADAL" clId="{A60664E8-5154-4778-B806-615BB5C02301}" dt="2020-11-26T04:29:02.927" v="46" actId="700"/>
        <pc:sldMkLst>
          <pc:docMk/>
          <pc:sldMk cId="3423077870" sldId="782"/>
        </pc:sldMkLst>
        <pc:spChg chg="mod ord">
          <ac:chgData name="Song, JianJian" userId="21c957f8-d12c-45e3-b67f-864ab375890b" providerId="ADAL" clId="{A60664E8-5154-4778-B806-615BB5C02301}" dt="2020-11-26T04:29:02.927" v="46" actId="700"/>
          <ac:spMkLst>
            <pc:docMk/>
            <pc:sldMk cId="3423077870" sldId="782"/>
            <ac:spMk id="4" creationId="{9F3567C2-EDE0-4635-9C04-A0C1D2F268B7}"/>
          </ac:spMkLst>
        </pc:spChg>
        <pc:spChg chg="mod ord">
          <ac:chgData name="Song, JianJian" userId="21c957f8-d12c-45e3-b67f-864ab375890b" providerId="ADAL" clId="{A60664E8-5154-4778-B806-615BB5C02301}" dt="2020-11-26T04:29:02.927" v="46" actId="700"/>
          <ac:spMkLst>
            <pc:docMk/>
            <pc:sldMk cId="3423077870" sldId="782"/>
            <ac:spMk id="5" creationId="{B76C4986-0D3A-4608-91B7-7B3A6BF63993}"/>
          </ac:spMkLst>
        </pc:spChg>
      </pc:sldChg>
      <pc:sldChg chg="modSp mod modClrScheme chgLayout">
        <pc:chgData name="Song, JianJian" userId="21c957f8-d12c-45e3-b67f-864ab375890b" providerId="ADAL" clId="{A60664E8-5154-4778-B806-615BB5C02301}" dt="2020-11-26T04:29:02.927" v="46" actId="700"/>
        <pc:sldMkLst>
          <pc:docMk/>
          <pc:sldMk cId="495699129" sldId="783"/>
        </pc:sldMkLst>
        <pc:spChg chg="mod ord">
          <ac:chgData name="Song, JianJian" userId="21c957f8-d12c-45e3-b67f-864ab375890b" providerId="ADAL" clId="{A60664E8-5154-4778-B806-615BB5C02301}" dt="2020-11-26T04:29:02.927" v="46" actId="700"/>
          <ac:spMkLst>
            <pc:docMk/>
            <pc:sldMk cId="495699129" sldId="783"/>
            <ac:spMk id="3" creationId="{6C36945C-CA1D-493A-A739-00F08735F46D}"/>
          </ac:spMkLst>
        </pc:spChg>
        <pc:spChg chg="mod ord">
          <ac:chgData name="Song, JianJian" userId="21c957f8-d12c-45e3-b67f-864ab375890b" providerId="ADAL" clId="{A60664E8-5154-4778-B806-615BB5C02301}" dt="2020-11-26T04:29:02.927" v="46" actId="700"/>
          <ac:spMkLst>
            <pc:docMk/>
            <pc:sldMk cId="495699129" sldId="783"/>
            <ac:spMk id="481282" creationId="{00000000-0000-0000-0000-000000000000}"/>
          </ac:spMkLst>
        </pc:spChg>
      </pc:sldChg>
      <pc:sldChg chg="modSp mod modClrScheme chgLayout">
        <pc:chgData name="Song, JianJian" userId="21c957f8-d12c-45e3-b67f-864ab375890b" providerId="ADAL" clId="{A60664E8-5154-4778-B806-615BB5C02301}" dt="2020-11-26T22:33:40.916" v="718" actId="207"/>
        <pc:sldMkLst>
          <pc:docMk/>
          <pc:sldMk cId="4064640469" sldId="784"/>
        </pc:sldMkLst>
        <pc:spChg chg="mod">
          <ac:chgData name="Song, JianJian" userId="21c957f8-d12c-45e3-b67f-864ab375890b" providerId="ADAL" clId="{A60664E8-5154-4778-B806-615BB5C02301}" dt="2020-11-26T22:33:40.916" v="718" actId="207"/>
          <ac:spMkLst>
            <pc:docMk/>
            <pc:sldMk cId="4064640469" sldId="784"/>
            <ac:spMk id="10" creationId="{4C7E6BAE-BDBF-416D-B0BB-CD762DBE5C90}"/>
          </ac:spMkLst>
        </pc:spChg>
        <pc:spChg chg="mod ord">
          <ac:chgData name="Song, JianJian" userId="21c957f8-d12c-45e3-b67f-864ab375890b" providerId="ADAL" clId="{A60664E8-5154-4778-B806-615BB5C02301}" dt="2020-11-26T22:33:25.253" v="715" actId="20577"/>
          <ac:spMkLst>
            <pc:docMk/>
            <pc:sldMk cId="4064640469" sldId="784"/>
            <ac:spMk id="11" creationId="{27F86056-0358-4764-BBF5-7ED4C6A231B6}"/>
          </ac:spMkLst>
        </pc:spChg>
        <pc:spChg chg="mod ord">
          <ac:chgData name="Song, JianJian" userId="21c957f8-d12c-45e3-b67f-864ab375890b" providerId="ADAL" clId="{A60664E8-5154-4778-B806-615BB5C02301}" dt="2020-11-26T04:29:02.927" v="46" actId="700"/>
          <ac:spMkLst>
            <pc:docMk/>
            <pc:sldMk cId="4064640469" sldId="784"/>
            <ac:spMk id="481282" creationId="{00000000-0000-0000-0000-000000000000}"/>
          </ac:spMkLst>
        </pc:spChg>
        <pc:picChg chg="mod">
          <ac:chgData name="Song, JianJian" userId="21c957f8-d12c-45e3-b67f-864ab375890b" providerId="ADAL" clId="{A60664E8-5154-4778-B806-615BB5C02301}" dt="2020-11-26T22:33:14.686" v="714" actId="1076"/>
          <ac:picMkLst>
            <pc:docMk/>
            <pc:sldMk cId="4064640469" sldId="784"/>
            <ac:picMk id="4" creationId="{51CB2384-89DD-4515-BCDA-45D9CD90C5D9}"/>
          </ac:picMkLst>
        </pc:picChg>
        <pc:picChg chg="mod">
          <ac:chgData name="Song, JianJian" userId="21c957f8-d12c-45e3-b67f-864ab375890b" providerId="ADAL" clId="{A60664E8-5154-4778-B806-615BB5C02301}" dt="2020-11-26T22:32:54.712" v="711" actId="1076"/>
          <ac:picMkLst>
            <pc:docMk/>
            <pc:sldMk cId="4064640469" sldId="784"/>
            <ac:picMk id="8" creationId="{9B4D810B-A1B0-4B64-A1D8-CA8826ECB95D}"/>
          </ac:picMkLst>
        </pc:picChg>
      </pc:sldChg>
      <pc:sldChg chg="addSp delSp modSp add del mod">
        <pc:chgData name="Song, JianJian" userId="21c957f8-d12c-45e3-b67f-864ab375890b" providerId="ADAL" clId="{A60664E8-5154-4778-B806-615BB5C02301}" dt="2020-11-26T22:04:07.351" v="643" actId="47"/>
        <pc:sldMkLst>
          <pc:docMk/>
          <pc:sldMk cId="1111201065" sldId="785"/>
        </pc:sldMkLst>
        <pc:spChg chg="mod">
          <ac:chgData name="Song, JianJian" userId="21c957f8-d12c-45e3-b67f-864ab375890b" providerId="ADAL" clId="{A60664E8-5154-4778-B806-615BB5C02301}" dt="2020-11-26T21:30:15.855" v="397" actId="20577"/>
          <ac:spMkLst>
            <pc:docMk/>
            <pc:sldMk cId="1111201065" sldId="785"/>
            <ac:spMk id="3" creationId="{00000000-0000-0000-0000-000000000000}"/>
          </ac:spMkLst>
        </pc:spChg>
        <pc:picChg chg="add mod">
          <ac:chgData name="Song, JianJian" userId="21c957f8-d12c-45e3-b67f-864ab375890b" providerId="ADAL" clId="{A60664E8-5154-4778-B806-615BB5C02301}" dt="2020-11-26T21:30:41.169" v="400" actId="1076"/>
          <ac:picMkLst>
            <pc:docMk/>
            <pc:sldMk cId="1111201065" sldId="785"/>
            <ac:picMk id="5" creationId="{0F13DACF-77F1-49E1-A753-B7A055262D73}"/>
          </ac:picMkLst>
        </pc:picChg>
        <pc:picChg chg="del">
          <ac:chgData name="Song, JianJian" userId="21c957f8-d12c-45e3-b67f-864ab375890b" providerId="ADAL" clId="{A60664E8-5154-4778-B806-615BB5C02301}" dt="2020-11-26T21:27:54.912" v="338" actId="478"/>
          <ac:picMkLst>
            <pc:docMk/>
            <pc:sldMk cId="1111201065" sldId="785"/>
            <ac:picMk id="10" creationId="{A21F57F3-C0A2-4F31-ABE6-2A93C05F6235}"/>
          </ac:picMkLst>
        </pc:picChg>
      </pc:sldChg>
      <pc:sldChg chg="add">
        <pc:chgData name="Song, JianJian" userId="21c957f8-d12c-45e3-b67f-864ab375890b" providerId="ADAL" clId="{A60664E8-5154-4778-B806-615BB5C02301}" dt="2020-11-26T23:05:23.525" v="1132"/>
        <pc:sldMkLst>
          <pc:docMk/>
          <pc:sldMk cId="1182119810" sldId="785"/>
        </pc:sldMkLst>
      </pc:sldChg>
      <pc:sldChg chg="delSp modSp add del mod">
        <pc:chgData name="Song, JianJian" userId="21c957f8-d12c-45e3-b67f-864ab375890b" providerId="ADAL" clId="{A60664E8-5154-4778-B806-615BB5C02301}" dt="2020-11-26T21:53:02.985" v="412" actId="47"/>
        <pc:sldMkLst>
          <pc:docMk/>
          <pc:sldMk cId="770863261" sldId="786"/>
        </pc:sldMkLst>
        <pc:spChg chg="mod">
          <ac:chgData name="Song, JianJian" userId="21c957f8-d12c-45e3-b67f-864ab375890b" providerId="ADAL" clId="{A60664E8-5154-4778-B806-615BB5C02301}" dt="2020-11-26T21:52:23.013" v="411" actId="20577"/>
          <ac:spMkLst>
            <pc:docMk/>
            <pc:sldMk cId="770863261" sldId="786"/>
            <ac:spMk id="5" creationId="{E7411677-772D-4C82-8115-B790A142F8D8}"/>
          </ac:spMkLst>
        </pc:spChg>
        <pc:picChg chg="del">
          <ac:chgData name="Song, JianJian" userId="21c957f8-d12c-45e3-b67f-864ab375890b" providerId="ADAL" clId="{A60664E8-5154-4778-B806-615BB5C02301}" dt="2020-11-26T21:52:17.537" v="402" actId="478"/>
          <ac:picMkLst>
            <pc:docMk/>
            <pc:sldMk cId="770863261" sldId="786"/>
            <ac:picMk id="4" creationId="{A2E7100A-FF0D-4AFE-9158-AC5383515134}"/>
          </ac:picMkLst>
        </pc:picChg>
      </pc:sldChg>
      <pc:sldChg chg="addSp delSp modSp add mod modClrScheme chgLayout">
        <pc:chgData name="Song, JianJian" userId="21c957f8-d12c-45e3-b67f-864ab375890b" providerId="ADAL" clId="{A60664E8-5154-4778-B806-615BB5C02301}" dt="2020-11-26T23:10:27.551" v="1188" actId="1076"/>
        <pc:sldMkLst>
          <pc:docMk/>
          <pc:sldMk cId="3240532473" sldId="786"/>
        </pc:sldMkLst>
        <pc:spChg chg="mod ord">
          <ac:chgData name="Song, JianJian" userId="21c957f8-d12c-45e3-b67f-864ab375890b" providerId="ADAL" clId="{A60664E8-5154-4778-B806-615BB5C02301}" dt="2020-11-26T23:10:08.445" v="1185" actId="700"/>
          <ac:spMkLst>
            <pc:docMk/>
            <pc:sldMk cId="3240532473" sldId="786"/>
            <ac:spMk id="2" creationId="{00000000-0000-0000-0000-000000000000}"/>
          </ac:spMkLst>
        </pc:spChg>
        <pc:spChg chg="add mod ord">
          <ac:chgData name="Song, JianJian" userId="21c957f8-d12c-45e3-b67f-864ab375890b" providerId="ADAL" clId="{A60664E8-5154-4778-B806-615BB5C02301}" dt="2020-11-26T23:10:19.823" v="1187" actId="255"/>
          <ac:spMkLst>
            <pc:docMk/>
            <pc:sldMk cId="3240532473" sldId="786"/>
            <ac:spMk id="3" creationId="{76ADB3ED-02E1-419D-B16B-4C1748BAD0C0}"/>
          </ac:spMkLst>
        </pc:spChg>
        <pc:spChg chg="del mod ord">
          <ac:chgData name="Song, JianJian" userId="21c957f8-d12c-45e3-b67f-864ab375890b" providerId="ADAL" clId="{A60664E8-5154-4778-B806-615BB5C02301}" dt="2020-11-26T23:10:05.713" v="1184" actId="478"/>
          <ac:spMkLst>
            <pc:docMk/>
            <pc:sldMk cId="3240532473" sldId="786"/>
            <ac:spMk id="12" creationId="{00000000-0000-0000-0000-000000000000}"/>
          </ac:spMkLst>
        </pc:spChg>
        <pc:picChg chg="mod">
          <ac:chgData name="Song, JianJian" userId="21c957f8-d12c-45e3-b67f-864ab375890b" providerId="ADAL" clId="{A60664E8-5154-4778-B806-615BB5C02301}" dt="2020-11-26T23:10:27.551" v="1188" actId="1076"/>
          <ac:picMkLst>
            <pc:docMk/>
            <pc:sldMk cId="3240532473" sldId="786"/>
            <ac:picMk id="5" creationId="{00000000-0000-0000-0000-000000000000}"/>
          </ac:picMkLst>
        </pc:picChg>
      </pc:sldChg>
      <pc:sldChg chg="addSp delSp modSp add mod modClrScheme chgLayout">
        <pc:chgData name="Song, JianJian" userId="21c957f8-d12c-45e3-b67f-864ab375890b" providerId="ADAL" clId="{A60664E8-5154-4778-B806-615BB5C02301}" dt="2020-11-26T23:09:36.430" v="1181" actId="700"/>
        <pc:sldMkLst>
          <pc:docMk/>
          <pc:sldMk cId="3498420417" sldId="787"/>
        </pc:sldMkLst>
        <pc:spChg chg="del mod ord">
          <ac:chgData name="Song, JianJian" userId="21c957f8-d12c-45e3-b67f-864ab375890b" providerId="ADAL" clId="{A60664E8-5154-4778-B806-615BB5C02301}" dt="2020-11-26T23:09:32.810" v="1180" actId="700"/>
          <ac:spMkLst>
            <pc:docMk/>
            <pc:sldMk cId="3498420417" sldId="787"/>
            <ac:spMk id="3" creationId="{DFEA49FE-221C-447D-BA70-58AEA26CF14F}"/>
          </ac:spMkLst>
        </pc:spChg>
        <pc:spChg chg="add del mod ord">
          <ac:chgData name="Song, JianJian" userId="21c957f8-d12c-45e3-b67f-864ab375890b" providerId="ADAL" clId="{A60664E8-5154-4778-B806-615BB5C02301}" dt="2020-11-26T23:09:36.430" v="1181" actId="700"/>
          <ac:spMkLst>
            <pc:docMk/>
            <pc:sldMk cId="3498420417" sldId="787"/>
            <ac:spMk id="4" creationId="{B9B6D4B7-2ACA-486D-9768-9EF6688D6398}"/>
          </ac:spMkLst>
        </pc:spChg>
        <pc:spChg chg="mod ord">
          <ac:chgData name="Song, JianJian" userId="21c957f8-d12c-45e3-b67f-864ab375890b" providerId="ADAL" clId="{A60664E8-5154-4778-B806-615BB5C02301}" dt="2020-11-26T23:09:36.430" v="1181" actId="700"/>
          <ac:spMkLst>
            <pc:docMk/>
            <pc:sldMk cId="3498420417" sldId="787"/>
            <ac:spMk id="5" creationId="{00000000-0000-0000-0000-000000000000}"/>
          </ac:spMkLst>
        </pc:spChg>
        <pc:inkChg chg="del">
          <ac:chgData name="Song, JianJian" userId="21c957f8-d12c-45e3-b67f-864ab375890b" providerId="ADAL" clId="{A60664E8-5154-4778-B806-615BB5C02301}" dt="2020-11-26T23:09:28.787" v="1179" actId="478"/>
          <ac:inkMkLst>
            <pc:docMk/>
            <pc:sldMk cId="3498420417" sldId="787"/>
            <ac:inkMk id="2" creationId="{C251A8EA-B017-4D70-BCED-A40F44FE9061}"/>
          </ac:inkMkLst>
        </pc:inkChg>
      </pc:sldChg>
      <pc:sldChg chg="delSp add mod">
        <pc:chgData name="Song, JianJian" userId="21c957f8-d12c-45e3-b67f-864ab375890b" providerId="ADAL" clId="{A60664E8-5154-4778-B806-615BB5C02301}" dt="2020-11-26T23:10:39.491" v="1189" actId="478"/>
        <pc:sldMkLst>
          <pc:docMk/>
          <pc:sldMk cId="2328536313" sldId="788"/>
        </pc:sldMkLst>
        <pc:inkChg chg="del">
          <ac:chgData name="Song, JianJian" userId="21c957f8-d12c-45e3-b67f-864ab375890b" providerId="ADAL" clId="{A60664E8-5154-4778-B806-615BB5C02301}" dt="2020-11-26T23:10:39.491" v="1189" actId="478"/>
          <ac:inkMkLst>
            <pc:docMk/>
            <pc:sldMk cId="2328536313" sldId="788"/>
            <ac:inkMk id="4" creationId="{3F76533F-045D-43D9-AA61-81A042E6A8C7}"/>
          </ac:inkMkLst>
        </pc:inkChg>
      </pc:sldChg>
      <pc:sldChg chg="add">
        <pc:chgData name="Song, JianJian" userId="21c957f8-d12c-45e3-b67f-864ab375890b" providerId="ADAL" clId="{A60664E8-5154-4778-B806-615BB5C02301}" dt="2020-11-26T23:08:13.017" v="1140"/>
        <pc:sldMkLst>
          <pc:docMk/>
          <pc:sldMk cId="1545930603" sldId="789"/>
        </pc:sldMkLst>
      </pc:sldChg>
      <pc:sldChg chg="delSp modSp add mod">
        <pc:chgData name="Song, JianJian" userId="21c957f8-d12c-45e3-b67f-864ab375890b" providerId="ADAL" clId="{A60664E8-5154-4778-B806-615BB5C02301}" dt="2020-11-26T23:11:19.081" v="1194" actId="1076"/>
        <pc:sldMkLst>
          <pc:docMk/>
          <pc:sldMk cId="3906221174" sldId="790"/>
        </pc:sldMkLst>
        <pc:spChg chg="mod">
          <ac:chgData name="Song, JianJian" userId="21c957f8-d12c-45e3-b67f-864ab375890b" providerId="ADAL" clId="{A60664E8-5154-4778-B806-615BB5C02301}" dt="2020-11-26T23:11:14.575" v="1193" actId="1076"/>
          <ac:spMkLst>
            <pc:docMk/>
            <pc:sldMk cId="3906221174" sldId="790"/>
            <ac:spMk id="4" creationId="{078DC4B8-2A3A-47F1-A3C0-93B76CE3E237}"/>
          </ac:spMkLst>
        </pc:spChg>
        <pc:spChg chg="mod">
          <ac:chgData name="Song, JianJian" userId="21c957f8-d12c-45e3-b67f-864ab375890b" providerId="ADAL" clId="{A60664E8-5154-4778-B806-615BB5C02301}" dt="2020-11-26T23:11:19.081" v="1194" actId="1076"/>
          <ac:spMkLst>
            <pc:docMk/>
            <pc:sldMk cId="3906221174" sldId="790"/>
            <ac:spMk id="7" creationId="{3EB8C222-5BE2-474B-9038-F2B0E7BC34F1}"/>
          </ac:spMkLst>
        </pc:spChg>
        <pc:spChg chg="mod">
          <ac:chgData name="Song, JianJian" userId="21c957f8-d12c-45e3-b67f-864ab375890b" providerId="ADAL" clId="{A60664E8-5154-4778-B806-615BB5C02301}" dt="2020-11-26T23:11:08.219" v="1192" actId="207"/>
          <ac:spMkLst>
            <pc:docMk/>
            <pc:sldMk cId="3906221174" sldId="790"/>
            <ac:spMk id="9" creationId="{8704E4F0-213A-4FAE-A15F-3C49A3FA49BE}"/>
          </ac:spMkLst>
        </pc:spChg>
        <pc:inkChg chg="del">
          <ac:chgData name="Song, JianJian" userId="21c957f8-d12c-45e3-b67f-864ab375890b" providerId="ADAL" clId="{A60664E8-5154-4778-B806-615BB5C02301}" dt="2020-11-26T23:10:48.242" v="1190" actId="478"/>
          <ac:inkMkLst>
            <pc:docMk/>
            <pc:sldMk cId="3906221174" sldId="790"/>
            <ac:inkMk id="6" creationId="{D81BC5B8-ADBD-4648-84E0-399A11DB1203}"/>
          </ac:inkMkLst>
        </pc:inkChg>
      </pc:sldChg>
      <pc:sldChg chg="delSp modSp add del mod">
        <pc:chgData name="Song, JianJian" userId="21c957f8-d12c-45e3-b67f-864ab375890b" providerId="ADAL" clId="{A60664E8-5154-4778-B806-615BB5C02301}" dt="2020-11-26T23:11:36.047" v="1198" actId="47"/>
        <pc:sldMkLst>
          <pc:docMk/>
          <pc:sldMk cId="4084188098" sldId="791"/>
        </pc:sldMkLst>
        <pc:picChg chg="mod">
          <ac:chgData name="Song, JianJian" userId="21c957f8-d12c-45e3-b67f-864ab375890b" providerId="ADAL" clId="{A60664E8-5154-4778-B806-615BB5C02301}" dt="2020-11-26T23:11:30.619" v="1197" actId="1076"/>
          <ac:picMkLst>
            <pc:docMk/>
            <pc:sldMk cId="4084188098" sldId="791"/>
            <ac:picMk id="3" creationId="{7C9DD2DD-4B73-424F-BDDD-BFA9D2E43741}"/>
          </ac:picMkLst>
        </pc:picChg>
        <pc:inkChg chg="del">
          <ac:chgData name="Song, JianJian" userId="21c957f8-d12c-45e3-b67f-864ab375890b" providerId="ADAL" clId="{A60664E8-5154-4778-B806-615BB5C02301}" dt="2020-11-26T23:11:23.680" v="1195" actId="478"/>
          <ac:inkMkLst>
            <pc:docMk/>
            <pc:sldMk cId="4084188098" sldId="791"/>
            <ac:inkMk id="2" creationId="{19687E63-8B7D-4C10-8CC5-DE3D68E5AA89}"/>
          </ac:inkMkLst>
        </pc:inkChg>
      </pc:sldChg>
      <pc:sldChg chg="modSp add del">
        <pc:chgData name="Song, JianJian" userId="21c957f8-d12c-45e3-b67f-864ab375890b" providerId="ADAL" clId="{A60664E8-5154-4778-B806-615BB5C02301}" dt="2020-11-26T23:11:39.351" v="1199" actId="47"/>
        <pc:sldMkLst>
          <pc:docMk/>
          <pc:sldMk cId="3566817871" sldId="792"/>
        </pc:sldMkLst>
        <pc:spChg chg="mod">
          <ac:chgData name="Song, JianJian" userId="21c957f8-d12c-45e3-b67f-864ab375890b" providerId="ADAL" clId="{A60664E8-5154-4778-B806-615BB5C02301}" dt="2020-11-26T23:08:20.706" v="1146"/>
          <ac:spMkLst>
            <pc:docMk/>
            <pc:sldMk cId="3566817871" sldId="792"/>
            <ac:spMk id="2" creationId="{00000000-0000-0000-0000-000000000000}"/>
          </ac:spMkLst>
        </pc:spChg>
        <pc:spChg chg="mod">
          <ac:chgData name="Song, JianJian" userId="21c957f8-d12c-45e3-b67f-864ab375890b" providerId="ADAL" clId="{A60664E8-5154-4778-B806-615BB5C02301}" dt="2020-11-26T23:08:20.706" v="1146"/>
          <ac:spMkLst>
            <pc:docMk/>
            <pc:sldMk cId="3566817871" sldId="792"/>
            <ac:spMk id="5" creationId="{00000000-0000-0000-0000-000000000000}"/>
          </ac:spMkLst>
        </pc:spChg>
        <pc:spChg chg="mod">
          <ac:chgData name="Song, JianJian" userId="21c957f8-d12c-45e3-b67f-864ab375890b" providerId="ADAL" clId="{A60664E8-5154-4778-B806-615BB5C02301}" dt="2020-11-26T23:08:20.706" v="1146"/>
          <ac:spMkLst>
            <pc:docMk/>
            <pc:sldMk cId="3566817871" sldId="792"/>
            <ac:spMk id="7" creationId="{92374EAB-3611-41B5-9847-43A65BDB5875}"/>
          </ac:spMkLst>
        </pc:spChg>
        <pc:spChg chg="mod">
          <ac:chgData name="Song, JianJian" userId="21c957f8-d12c-45e3-b67f-864ab375890b" providerId="ADAL" clId="{A60664E8-5154-4778-B806-615BB5C02301}" dt="2020-11-26T23:08:20.706" v="1146"/>
          <ac:spMkLst>
            <pc:docMk/>
            <pc:sldMk cId="3566817871" sldId="792"/>
            <ac:spMk id="8" creationId="{00000000-0000-0000-0000-000000000000}"/>
          </ac:spMkLst>
        </pc:spChg>
        <pc:spChg chg="mod">
          <ac:chgData name="Song, JianJian" userId="21c957f8-d12c-45e3-b67f-864ab375890b" providerId="ADAL" clId="{A60664E8-5154-4778-B806-615BB5C02301}" dt="2020-11-26T23:08:20.706" v="1146"/>
          <ac:spMkLst>
            <pc:docMk/>
            <pc:sldMk cId="3566817871" sldId="792"/>
            <ac:spMk id="9" creationId="{00000000-0000-0000-0000-000000000000}"/>
          </ac:spMkLst>
        </pc:spChg>
        <pc:spChg chg="mod">
          <ac:chgData name="Song, JianJian" userId="21c957f8-d12c-45e3-b67f-864ab375890b" providerId="ADAL" clId="{A60664E8-5154-4778-B806-615BB5C02301}" dt="2020-11-26T23:08:20.706" v="1146"/>
          <ac:spMkLst>
            <pc:docMk/>
            <pc:sldMk cId="3566817871" sldId="792"/>
            <ac:spMk id="10" creationId="{00000000-0000-0000-0000-000000000000}"/>
          </ac:spMkLst>
        </pc:spChg>
        <pc:spChg chg="mod">
          <ac:chgData name="Song, JianJian" userId="21c957f8-d12c-45e3-b67f-864ab375890b" providerId="ADAL" clId="{A60664E8-5154-4778-B806-615BB5C02301}" dt="2020-11-26T23:08:20.706" v="1146"/>
          <ac:spMkLst>
            <pc:docMk/>
            <pc:sldMk cId="3566817871" sldId="792"/>
            <ac:spMk id="16386" creationId="{00000000-0000-0000-0000-000000000000}"/>
          </ac:spMkLst>
        </pc:spChg>
        <pc:grpChg chg="mod">
          <ac:chgData name="Song, JianJian" userId="21c957f8-d12c-45e3-b67f-864ab375890b" providerId="ADAL" clId="{A60664E8-5154-4778-B806-615BB5C02301}" dt="2020-11-26T23:08:20.706" v="1146"/>
          <ac:grpSpMkLst>
            <pc:docMk/>
            <pc:sldMk cId="3566817871" sldId="792"/>
            <ac:grpSpMk id="1" creationId="{00000000-0000-0000-0000-000000000000}"/>
          </ac:grpSpMkLst>
        </pc:grpChg>
        <pc:graphicFrameChg chg="mod">
          <ac:chgData name="Song, JianJian" userId="21c957f8-d12c-45e3-b67f-864ab375890b" providerId="ADAL" clId="{A60664E8-5154-4778-B806-615BB5C02301}" dt="2020-11-26T23:08:20.706" v="1146"/>
          <ac:graphicFrameMkLst>
            <pc:docMk/>
            <pc:sldMk cId="3566817871" sldId="792"/>
            <ac:graphicFrameMk id="3" creationId="{00000000-0000-0000-0000-000000000000}"/>
          </ac:graphicFrameMkLst>
        </pc:graphicFrameChg>
        <pc:picChg chg="mod">
          <ac:chgData name="Song, JianJian" userId="21c957f8-d12c-45e3-b67f-864ab375890b" providerId="ADAL" clId="{A60664E8-5154-4778-B806-615BB5C02301}" dt="2020-11-26T23:08:20.706" v="1146"/>
          <ac:picMkLst>
            <pc:docMk/>
            <pc:sldMk cId="3566817871" sldId="792"/>
            <ac:picMk id="4" creationId="{00000000-0000-0000-0000-000000000000}"/>
          </ac:picMkLst>
        </pc:picChg>
        <pc:inkChg chg="mod">
          <ac:chgData name="Song, JianJian" userId="21c957f8-d12c-45e3-b67f-864ab375890b" providerId="ADAL" clId="{A60664E8-5154-4778-B806-615BB5C02301}" dt="2020-11-26T23:08:20.706" v="1146"/>
          <ac:inkMkLst>
            <pc:docMk/>
            <pc:sldMk cId="3566817871" sldId="792"/>
            <ac:inkMk id="6" creationId="{BC597075-C091-4CEF-A8CF-D48480B69722}"/>
          </ac:inkMkLst>
        </pc:inkChg>
      </pc:sldChg>
      <pc:sldChg chg="modSp add del">
        <pc:chgData name="Song, JianJian" userId="21c957f8-d12c-45e3-b67f-864ab375890b" providerId="ADAL" clId="{A60664E8-5154-4778-B806-615BB5C02301}" dt="2020-11-26T23:11:41.996" v="1200" actId="47"/>
        <pc:sldMkLst>
          <pc:docMk/>
          <pc:sldMk cId="742235057" sldId="793"/>
        </pc:sldMkLst>
        <pc:spChg chg="mod">
          <ac:chgData name="Song, JianJian" userId="21c957f8-d12c-45e3-b67f-864ab375890b" providerId="ADAL" clId="{A60664E8-5154-4778-B806-615BB5C02301}" dt="2020-11-26T23:08:23.510" v="1148"/>
          <ac:spMkLst>
            <pc:docMk/>
            <pc:sldMk cId="742235057" sldId="793"/>
            <ac:spMk id="2" creationId="{00000000-0000-0000-0000-000000000000}"/>
          </ac:spMkLst>
        </pc:spChg>
        <pc:spChg chg="mod">
          <ac:chgData name="Song, JianJian" userId="21c957f8-d12c-45e3-b67f-864ab375890b" providerId="ADAL" clId="{A60664E8-5154-4778-B806-615BB5C02301}" dt="2020-11-26T23:08:23.510" v="1148"/>
          <ac:spMkLst>
            <pc:docMk/>
            <pc:sldMk cId="742235057" sldId="793"/>
            <ac:spMk id="5" creationId="{816A36B8-E24C-49AE-8D8D-A4A129FADB98}"/>
          </ac:spMkLst>
        </pc:spChg>
        <pc:spChg chg="mod">
          <ac:chgData name="Song, JianJian" userId="21c957f8-d12c-45e3-b67f-864ab375890b" providerId="ADAL" clId="{A60664E8-5154-4778-B806-615BB5C02301}" dt="2020-11-26T23:08:23.510" v="1148"/>
          <ac:spMkLst>
            <pc:docMk/>
            <pc:sldMk cId="742235057" sldId="793"/>
            <ac:spMk id="16386" creationId="{00000000-0000-0000-0000-000000000000}"/>
          </ac:spMkLst>
        </pc:spChg>
        <pc:grpChg chg="mod">
          <ac:chgData name="Song, JianJian" userId="21c957f8-d12c-45e3-b67f-864ab375890b" providerId="ADAL" clId="{A60664E8-5154-4778-B806-615BB5C02301}" dt="2020-11-26T23:08:23.510" v="1148"/>
          <ac:grpSpMkLst>
            <pc:docMk/>
            <pc:sldMk cId="742235057" sldId="793"/>
            <ac:grpSpMk id="1" creationId="{00000000-0000-0000-0000-000000000000}"/>
          </ac:grpSpMkLst>
        </pc:grpChg>
        <pc:graphicFrameChg chg="mod">
          <ac:chgData name="Song, JianJian" userId="21c957f8-d12c-45e3-b67f-864ab375890b" providerId="ADAL" clId="{A60664E8-5154-4778-B806-615BB5C02301}" dt="2020-11-26T23:08:23.510" v="1148"/>
          <ac:graphicFrameMkLst>
            <pc:docMk/>
            <pc:sldMk cId="742235057" sldId="793"/>
            <ac:graphicFrameMk id="3" creationId="{00000000-0000-0000-0000-000000000000}"/>
          </ac:graphicFrameMkLst>
        </pc:graphicFrameChg>
        <pc:picChg chg="mod">
          <ac:chgData name="Song, JianJian" userId="21c957f8-d12c-45e3-b67f-864ab375890b" providerId="ADAL" clId="{A60664E8-5154-4778-B806-615BB5C02301}" dt="2020-11-26T23:08:23.510" v="1148"/>
          <ac:picMkLst>
            <pc:docMk/>
            <pc:sldMk cId="742235057" sldId="793"/>
            <ac:picMk id="11" creationId="{00000000-0000-0000-0000-000000000000}"/>
          </ac:picMkLst>
        </pc:picChg>
        <pc:inkChg chg="mod">
          <ac:chgData name="Song, JianJian" userId="21c957f8-d12c-45e3-b67f-864ab375890b" providerId="ADAL" clId="{A60664E8-5154-4778-B806-615BB5C02301}" dt="2020-11-26T23:08:23.510" v="1148"/>
          <ac:inkMkLst>
            <pc:docMk/>
            <pc:sldMk cId="742235057" sldId="793"/>
            <ac:inkMk id="4" creationId="{E99476D7-FFD4-4B90-8BC0-2C98AA91EB63}"/>
          </ac:inkMkLst>
        </pc:inkChg>
      </pc:sldChg>
      <pc:sldChg chg="delSp modSp add mod modClrScheme chgLayout">
        <pc:chgData name="Song, JianJian" userId="21c957f8-d12c-45e3-b67f-864ab375890b" providerId="ADAL" clId="{A60664E8-5154-4778-B806-615BB5C02301}" dt="2020-11-26T23:11:57.683" v="1203" actId="478"/>
        <pc:sldMkLst>
          <pc:docMk/>
          <pc:sldMk cId="1621849690" sldId="794"/>
        </pc:sldMkLst>
        <pc:spChg chg="mod ord">
          <ac:chgData name="Song, JianJian" userId="21c957f8-d12c-45e3-b67f-864ab375890b" providerId="ADAL" clId="{A60664E8-5154-4778-B806-615BB5C02301}" dt="2020-11-26T23:11:47.796" v="1201" actId="700"/>
          <ac:spMkLst>
            <pc:docMk/>
            <pc:sldMk cId="1621849690" sldId="794"/>
            <ac:spMk id="2" creationId="{00000000-0000-0000-0000-000000000000}"/>
          </ac:spMkLst>
        </pc:spChg>
        <pc:spChg chg="del">
          <ac:chgData name="Song, JianJian" userId="21c957f8-d12c-45e3-b67f-864ab375890b" providerId="ADAL" clId="{A60664E8-5154-4778-B806-615BB5C02301}" dt="2020-11-26T23:11:47.796" v="1201" actId="700"/>
          <ac:spMkLst>
            <pc:docMk/>
            <pc:sldMk cId="1621849690" sldId="794"/>
            <ac:spMk id="4" creationId="{04E25279-949D-45B2-B6F9-8CE6BFBCB6CF}"/>
          </ac:spMkLst>
        </pc:spChg>
        <pc:spChg chg="mod">
          <ac:chgData name="Song, JianJian" userId="21c957f8-d12c-45e3-b67f-864ab375890b" providerId="ADAL" clId="{A60664E8-5154-4778-B806-615BB5C02301}" dt="2020-11-26T23:11:53.994" v="1202" actId="207"/>
          <ac:spMkLst>
            <pc:docMk/>
            <pc:sldMk cId="1621849690" sldId="794"/>
            <ac:spMk id="9" creationId="{00000000-0000-0000-0000-000000000000}"/>
          </ac:spMkLst>
        </pc:spChg>
        <pc:inkChg chg="del">
          <ac:chgData name="Song, JianJian" userId="21c957f8-d12c-45e3-b67f-864ab375890b" providerId="ADAL" clId="{A60664E8-5154-4778-B806-615BB5C02301}" dt="2020-11-26T23:11:57.683" v="1203" actId="478"/>
          <ac:inkMkLst>
            <pc:docMk/>
            <pc:sldMk cId="1621849690" sldId="794"/>
            <ac:inkMk id="3" creationId="{276810D8-7F51-4FAC-A78A-D30733247BFB}"/>
          </ac:inkMkLst>
        </pc:inkChg>
      </pc:sldChg>
      <pc:sldChg chg="modSp add mod">
        <pc:chgData name="Song, JianJian" userId="21c957f8-d12c-45e3-b67f-864ab375890b" providerId="ADAL" clId="{A60664E8-5154-4778-B806-615BB5C02301}" dt="2020-11-26T23:12:22.209" v="1208" actId="1076"/>
        <pc:sldMkLst>
          <pc:docMk/>
          <pc:sldMk cId="3777056904" sldId="795"/>
        </pc:sldMkLst>
        <pc:spChg chg="mod">
          <ac:chgData name="Song, JianJian" userId="21c957f8-d12c-45e3-b67f-864ab375890b" providerId="ADAL" clId="{A60664E8-5154-4778-B806-615BB5C02301}" dt="2020-11-26T23:12:13.448" v="1206" actId="207"/>
          <ac:spMkLst>
            <pc:docMk/>
            <pc:sldMk cId="3777056904" sldId="795"/>
            <ac:spMk id="2" creationId="{00000000-0000-0000-0000-000000000000}"/>
          </ac:spMkLst>
        </pc:spChg>
        <pc:spChg chg="mod">
          <ac:chgData name="Song, JianJian" userId="21c957f8-d12c-45e3-b67f-864ab375890b" providerId="ADAL" clId="{A60664E8-5154-4778-B806-615BB5C02301}" dt="2020-11-26T23:12:13.448" v="1206" actId="207"/>
          <ac:spMkLst>
            <pc:docMk/>
            <pc:sldMk cId="3777056904" sldId="795"/>
            <ac:spMk id="7" creationId="{00000000-0000-0000-0000-000000000000}"/>
          </ac:spMkLst>
        </pc:spChg>
        <pc:spChg chg="mod">
          <ac:chgData name="Song, JianJian" userId="21c957f8-d12c-45e3-b67f-864ab375890b" providerId="ADAL" clId="{A60664E8-5154-4778-B806-615BB5C02301}" dt="2020-11-26T23:12:13.448" v="1206" actId="207"/>
          <ac:spMkLst>
            <pc:docMk/>
            <pc:sldMk cId="3777056904" sldId="795"/>
            <ac:spMk id="10" creationId="{00000000-0000-0000-0000-000000000000}"/>
          </ac:spMkLst>
        </pc:spChg>
        <pc:spChg chg="mod">
          <ac:chgData name="Song, JianJian" userId="21c957f8-d12c-45e3-b67f-864ab375890b" providerId="ADAL" clId="{A60664E8-5154-4778-B806-615BB5C02301}" dt="2020-11-26T23:12:13.448" v="1206" actId="207"/>
          <ac:spMkLst>
            <pc:docMk/>
            <pc:sldMk cId="3777056904" sldId="795"/>
            <ac:spMk id="16386" creationId="{00000000-0000-0000-0000-000000000000}"/>
          </ac:spMkLst>
        </pc:spChg>
        <pc:grpChg chg="mod">
          <ac:chgData name="Song, JianJian" userId="21c957f8-d12c-45e3-b67f-864ab375890b" providerId="ADAL" clId="{A60664E8-5154-4778-B806-615BB5C02301}" dt="2020-11-26T23:08:28.533" v="1152"/>
          <ac:grpSpMkLst>
            <pc:docMk/>
            <pc:sldMk cId="3777056904" sldId="795"/>
            <ac:grpSpMk id="1" creationId="{00000000-0000-0000-0000-000000000000}"/>
          </ac:grpSpMkLst>
        </pc:grpChg>
        <pc:graphicFrameChg chg="mod">
          <ac:chgData name="Song, JianJian" userId="21c957f8-d12c-45e3-b67f-864ab375890b" providerId="ADAL" clId="{A60664E8-5154-4778-B806-615BB5C02301}" dt="2020-11-26T23:12:22.209" v="1208" actId="1076"/>
          <ac:graphicFrameMkLst>
            <pc:docMk/>
            <pc:sldMk cId="3777056904" sldId="795"/>
            <ac:graphicFrameMk id="3" creationId="{00000000-0000-0000-0000-000000000000}"/>
          </ac:graphicFrameMkLst>
        </pc:graphicFrameChg>
        <pc:picChg chg="mod">
          <ac:chgData name="Song, JianJian" userId="21c957f8-d12c-45e3-b67f-864ab375890b" providerId="ADAL" clId="{A60664E8-5154-4778-B806-615BB5C02301}" dt="2020-11-26T23:12:13.448" v="1206" actId="207"/>
          <ac:picMkLst>
            <pc:docMk/>
            <pc:sldMk cId="3777056904" sldId="795"/>
            <ac:picMk id="11" creationId="{00000000-0000-0000-0000-000000000000}"/>
          </ac:picMkLst>
        </pc:picChg>
        <pc:picChg chg="mod">
          <ac:chgData name="Song, JianJian" userId="21c957f8-d12c-45e3-b67f-864ab375890b" providerId="ADAL" clId="{A60664E8-5154-4778-B806-615BB5C02301}" dt="2020-11-26T23:12:18.401" v="1207" actId="1076"/>
          <ac:picMkLst>
            <pc:docMk/>
            <pc:sldMk cId="3777056904" sldId="795"/>
            <ac:picMk id="4170" creationId="{00000000-0000-0000-0000-000000000000}"/>
          </ac:picMkLst>
        </pc:picChg>
        <pc:cxnChg chg="mod">
          <ac:chgData name="Song, JianJian" userId="21c957f8-d12c-45e3-b67f-864ab375890b" providerId="ADAL" clId="{A60664E8-5154-4778-B806-615BB5C02301}" dt="2020-11-26T23:12:13.448" v="1206" actId="207"/>
          <ac:cxnSpMkLst>
            <pc:docMk/>
            <pc:sldMk cId="3777056904" sldId="795"/>
            <ac:cxnSpMk id="6" creationId="{00000000-0000-0000-0000-000000000000}"/>
          </ac:cxnSpMkLst>
        </pc:cxnChg>
        <pc:cxnChg chg="mod">
          <ac:chgData name="Song, JianJian" userId="21c957f8-d12c-45e3-b67f-864ab375890b" providerId="ADAL" clId="{A60664E8-5154-4778-B806-615BB5C02301}" dt="2020-11-26T23:12:13.448" v="1206" actId="207"/>
          <ac:cxnSpMkLst>
            <pc:docMk/>
            <pc:sldMk cId="3777056904" sldId="795"/>
            <ac:cxnSpMk id="13" creationId="{00000000-0000-0000-0000-000000000000}"/>
          </ac:cxnSpMkLst>
        </pc:cxnChg>
      </pc:sldChg>
      <pc:sldChg chg="delSp modSp add mod">
        <pc:chgData name="Song, JianJian" userId="21c957f8-d12c-45e3-b67f-864ab375890b" providerId="ADAL" clId="{A60664E8-5154-4778-B806-615BB5C02301}" dt="2020-11-26T23:13:02.289" v="1213" actId="14100"/>
        <pc:sldMkLst>
          <pc:docMk/>
          <pc:sldMk cId="1476566440" sldId="796"/>
        </pc:sldMkLst>
        <pc:spChg chg="mod">
          <ac:chgData name="Song, JianJian" userId="21c957f8-d12c-45e3-b67f-864ab375890b" providerId="ADAL" clId="{A60664E8-5154-4778-B806-615BB5C02301}" dt="2020-11-26T23:13:02.289" v="1213" actId="14100"/>
          <ac:spMkLst>
            <pc:docMk/>
            <pc:sldMk cId="1476566440" sldId="796"/>
            <ac:spMk id="9" creationId="{00000000-0000-0000-0000-000000000000}"/>
          </ac:spMkLst>
        </pc:spChg>
        <pc:inkChg chg="del">
          <ac:chgData name="Song, JianJian" userId="21c957f8-d12c-45e3-b67f-864ab375890b" providerId="ADAL" clId="{A60664E8-5154-4778-B806-615BB5C02301}" dt="2020-11-26T23:12:34.399" v="1209" actId="478"/>
          <ac:inkMkLst>
            <pc:docMk/>
            <pc:sldMk cId="1476566440" sldId="796"/>
            <ac:inkMk id="4" creationId="{3D92C407-98CB-4336-91B6-7BD22E12B36C}"/>
          </ac:inkMkLst>
        </pc:inkChg>
      </pc:sldChg>
      <pc:sldChg chg="delSp add mod">
        <pc:chgData name="Song, JianJian" userId="21c957f8-d12c-45e3-b67f-864ab375890b" providerId="ADAL" clId="{A60664E8-5154-4778-B806-615BB5C02301}" dt="2020-11-26T23:13:11.674" v="1214" actId="478"/>
        <pc:sldMkLst>
          <pc:docMk/>
          <pc:sldMk cId="1289895060" sldId="797"/>
        </pc:sldMkLst>
        <pc:inkChg chg="del">
          <ac:chgData name="Song, JianJian" userId="21c957f8-d12c-45e3-b67f-864ab375890b" providerId="ADAL" clId="{A60664E8-5154-4778-B806-615BB5C02301}" dt="2020-11-26T23:13:11.674" v="1214" actId="478"/>
          <ac:inkMkLst>
            <pc:docMk/>
            <pc:sldMk cId="1289895060" sldId="797"/>
            <ac:inkMk id="4" creationId="{4BC5D34B-823B-4C60-9072-78DE9533775B}"/>
          </ac:inkMkLst>
        </pc:inkChg>
      </pc:sldChg>
      <pc:sldChg chg="modSp add mod">
        <pc:chgData name="Song, JianJian" userId="21c957f8-d12c-45e3-b67f-864ab375890b" providerId="ADAL" clId="{A60664E8-5154-4778-B806-615BB5C02301}" dt="2020-11-26T23:13:22.381" v="1216" actId="14100"/>
        <pc:sldMkLst>
          <pc:docMk/>
          <pc:sldMk cId="4183117770" sldId="798"/>
        </pc:sldMkLst>
        <pc:picChg chg="mod">
          <ac:chgData name="Song, JianJian" userId="21c957f8-d12c-45e3-b67f-864ab375890b" providerId="ADAL" clId="{A60664E8-5154-4778-B806-615BB5C02301}" dt="2020-11-26T23:13:22.381" v="1216" actId="14100"/>
          <ac:picMkLst>
            <pc:docMk/>
            <pc:sldMk cId="4183117770" sldId="798"/>
            <ac:picMk id="8" creationId="{E3A197BC-F53C-4DF9-B2ED-BACF79E50C44}"/>
          </ac:picMkLst>
        </pc:picChg>
      </pc:sldChg>
      <pc:sldChg chg="delSp modSp add mod">
        <pc:chgData name="Song, JianJian" userId="21c957f8-d12c-45e3-b67f-864ab375890b" providerId="ADAL" clId="{A60664E8-5154-4778-B806-615BB5C02301}" dt="2020-11-26T23:13:34.430" v="1218" actId="478"/>
        <pc:sldMkLst>
          <pc:docMk/>
          <pc:sldMk cId="2741090799" sldId="799"/>
        </pc:sldMkLst>
        <pc:spChg chg="mod">
          <ac:chgData name="Song, JianJian" userId="21c957f8-d12c-45e3-b67f-864ab375890b" providerId="ADAL" clId="{A60664E8-5154-4778-B806-615BB5C02301}" dt="2020-11-26T23:13:31.645" v="1217" actId="207"/>
          <ac:spMkLst>
            <pc:docMk/>
            <pc:sldMk cId="2741090799" sldId="799"/>
            <ac:spMk id="9" creationId="{00000000-0000-0000-0000-000000000000}"/>
          </ac:spMkLst>
        </pc:spChg>
        <pc:inkChg chg="del">
          <ac:chgData name="Song, JianJian" userId="21c957f8-d12c-45e3-b67f-864ab375890b" providerId="ADAL" clId="{A60664E8-5154-4778-B806-615BB5C02301}" dt="2020-11-26T23:13:34.430" v="1218" actId="478"/>
          <ac:inkMkLst>
            <pc:docMk/>
            <pc:sldMk cId="2741090799" sldId="799"/>
            <ac:inkMk id="4" creationId="{349655B3-04DB-4E07-9849-D27E52E2DFC1}"/>
          </ac:inkMkLst>
        </pc:inkChg>
      </pc:sldChg>
      <pc:sldChg chg="add">
        <pc:chgData name="Song, JianJian" userId="21c957f8-d12c-45e3-b67f-864ab375890b" providerId="ADAL" clId="{A60664E8-5154-4778-B806-615BB5C02301}" dt="2020-11-26T23:08:38.912" v="1162"/>
        <pc:sldMkLst>
          <pc:docMk/>
          <pc:sldMk cId="3588896680" sldId="800"/>
        </pc:sldMkLst>
      </pc:sldChg>
      <pc:sldChg chg="add del">
        <pc:chgData name="Song, JianJian" userId="21c957f8-d12c-45e3-b67f-864ab375890b" providerId="ADAL" clId="{A60664E8-5154-4778-B806-615BB5C02301}" dt="2020-11-26T23:13:43.208" v="1219" actId="47"/>
        <pc:sldMkLst>
          <pc:docMk/>
          <pc:sldMk cId="2708394744" sldId="801"/>
        </pc:sldMkLst>
      </pc:sldChg>
      <pc:sldChg chg="add del">
        <pc:chgData name="Song, JianJian" userId="21c957f8-d12c-45e3-b67f-864ab375890b" providerId="ADAL" clId="{A60664E8-5154-4778-B806-615BB5C02301}" dt="2020-11-26T23:13:43.975" v="1220" actId="47"/>
        <pc:sldMkLst>
          <pc:docMk/>
          <pc:sldMk cId="2263141189" sldId="802"/>
        </pc:sldMkLst>
      </pc:sldChg>
      <pc:sldChg chg="add del">
        <pc:chgData name="Song, JianJian" userId="21c957f8-d12c-45e3-b67f-864ab375890b" providerId="ADAL" clId="{A60664E8-5154-4778-B806-615BB5C02301}" dt="2020-11-26T23:13:44.794" v="1221" actId="47"/>
        <pc:sldMkLst>
          <pc:docMk/>
          <pc:sldMk cId="1593393318" sldId="803"/>
        </pc:sldMkLst>
      </pc:sldChg>
      <pc:sldChg chg="modSp add mod">
        <pc:chgData name="Song, JianJian" userId="21c957f8-d12c-45e3-b67f-864ab375890b" providerId="ADAL" clId="{A60664E8-5154-4778-B806-615BB5C02301}" dt="2020-11-26T23:13:57.949" v="1223" actId="207"/>
        <pc:sldMkLst>
          <pc:docMk/>
          <pc:sldMk cId="2367137538" sldId="804"/>
        </pc:sldMkLst>
        <pc:spChg chg="mod">
          <ac:chgData name="Song, JianJian" userId="21c957f8-d12c-45e3-b67f-864ab375890b" providerId="ADAL" clId="{A60664E8-5154-4778-B806-615BB5C02301}" dt="2020-11-26T23:13:57.949" v="1223" actId="207"/>
          <ac:spMkLst>
            <pc:docMk/>
            <pc:sldMk cId="2367137538" sldId="804"/>
            <ac:spMk id="9" creationId="{00000000-0000-0000-0000-000000000000}"/>
          </ac:spMkLst>
        </pc:spChg>
        <pc:picChg chg="mod">
          <ac:chgData name="Song, JianJian" userId="21c957f8-d12c-45e3-b67f-864ab375890b" providerId="ADAL" clId="{A60664E8-5154-4778-B806-615BB5C02301}" dt="2020-11-26T23:13:51.538" v="1222" actId="1076"/>
          <ac:picMkLst>
            <pc:docMk/>
            <pc:sldMk cId="2367137538" sldId="804"/>
            <ac:picMk id="6" creationId="{00000000-0000-0000-0000-000000000000}"/>
          </ac:picMkLst>
        </pc:picChg>
      </pc:sldChg>
      <pc:sldChg chg="add del">
        <pc:chgData name="Song, JianJian" userId="21c957f8-d12c-45e3-b67f-864ab375890b" providerId="ADAL" clId="{A60664E8-5154-4778-B806-615BB5C02301}" dt="2020-11-26T23:14:04.111" v="1224" actId="47"/>
        <pc:sldMkLst>
          <pc:docMk/>
          <pc:sldMk cId="1301309960" sldId="805"/>
        </pc:sldMkLst>
      </pc:sldChg>
      <pc:sldChg chg="delSp modSp add mod">
        <pc:chgData name="Song, JianJian" userId="21c957f8-d12c-45e3-b67f-864ab375890b" providerId="ADAL" clId="{A60664E8-5154-4778-B806-615BB5C02301}" dt="2020-11-26T23:14:49.753" v="1229" actId="1076"/>
        <pc:sldMkLst>
          <pc:docMk/>
          <pc:sldMk cId="2072728462" sldId="806"/>
        </pc:sldMkLst>
        <pc:picChg chg="mod">
          <ac:chgData name="Song, JianJian" userId="21c957f8-d12c-45e3-b67f-864ab375890b" providerId="ADAL" clId="{A60664E8-5154-4778-B806-615BB5C02301}" dt="2020-11-26T23:14:49.753" v="1229" actId="1076"/>
          <ac:picMkLst>
            <pc:docMk/>
            <pc:sldMk cId="2072728462" sldId="806"/>
            <ac:picMk id="4" creationId="{E48FD37F-CA25-42AD-A551-CF6FCBCF89FB}"/>
          </ac:picMkLst>
        </pc:picChg>
        <pc:inkChg chg="del">
          <ac:chgData name="Song, JianJian" userId="21c957f8-d12c-45e3-b67f-864ab375890b" providerId="ADAL" clId="{A60664E8-5154-4778-B806-615BB5C02301}" dt="2020-11-26T23:14:06.937" v="1225" actId="478"/>
          <ac:inkMkLst>
            <pc:docMk/>
            <pc:sldMk cId="2072728462" sldId="806"/>
            <ac:inkMk id="3" creationId="{7B258449-C238-49D9-BCE8-56FDF0451D07}"/>
          </ac:inkMkLst>
        </pc:inkChg>
      </pc:sldChg>
      <pc:sldChg chg="delSp modSp add mod">
        <pc:chgData name="Song, JianJian" userId="21c957f8-d12c-45e3-b67f-864ab375890b" providerId="ADAL" clId="{A60664E8-5154-4778-B806-615BB5C02301}" dt="2020-11-26T23:15:01.280" v="1231" actId="14100"/>
        <pc:sldMkLst>
          <pc:docMk/>
          <pc:sldMk cId="1026411086" sldId="807"/>
        </pc:sldMkLst>
        <pc:picChg chg="mod">
          <ac:chgData name="Song, JianJian" userId="21c957f8-d12c-45e3-b67f-864ab375890b" providerId="ADAL" clId="{A60664E8-5154-4778-B806-615BB5C02301}" dt="2020-11-26T23:15:01.280" v="1231" actId="14100"/>
          <ac:picMkLst>
            <pc:docMk/>
            <pc:sldMk cId="1026411086" sldId="807"/>
            <ac:picMk id="8" creationId="{387B74D5-EB52-4663-A517-96CED8295244}"/>
          </ac:picMkLst>
        </pc:picChg>
        <pc:inkChg chg="del">
          <ac:chgData name="Song, JianJian" userId="21c957f8-d12c-45e3-b67f-864ab375890b" providerId="ADAL" clId="{A60664E8-5154-4778-B806-615BB5C02301}" dt="2020-11-26T23:14:56.005" v="1230" actId="478"/>
          <ac:inkMkLst>
            <pc:docMk/>
            <pc:sldMk cId="1026411086" sldId="807"/>
            <ac:inkMk id="3" creationId="{40AF05F8-5723-42C7-956A-785081FF3712}"/>
          </ac:inkMkLst>
        </pc:inkChg>
      </pc:sldChg>
      <pc:sldChg chg="addSp delSp modSp add mod">
        <pc:chgData name="Song, JianJian" userId="21c957f8-d12c-45e3-b67f-864ab375890b" providerId="ADAL" clId="{A60664E8-5154-4778-B806-615BB5C02301}" dt="2020-11-26T23:24:10.943" v="1364" actId="1076"/>
        <pc:sldMkLst>
          <pc:docMk/>
          <pc:sldMk cId="3577006910" sldId="808"/>
        </pc:sldMkLst>
        <pc:spChg chg="mod">
          <ac:chgData name="Song, JianJian" userId="21c957f8-d12c-45e3-b67f-864ab375890b" providerId="ADAL" clId="{A60664E8-5154-4778-B806-615BB5C02301}" dt="2020-11-26T23:18:03.663" v="1304" actId="20577"/>
          <ac:spMkLst>
            <pc:docMk/>
            <pc:sldMk cId="3577006910" sldId="808"/>
            <ac:spMk id="2" creationId="{00000000-0000-0000-0000-000000000000}"/>
          </ac:spMkLst>
        </pc:spChg>
        <pc:spChg chg="mod">
          <ac:chgData name="Song, JianJian" userId="21c957f8-d12c-45e3-b67f-864ab375890b" providerId="ADAL" clId="{A60664E8-5154-4778-B806-615BB5C02301}" dt="2020-11-26T23:15:34.875" v="1286" actId="20577"/>
          <ac:spMkLst>
            <pc:docMk/>
            <pc:sldMk cId="3577006910" sldId="808"/>
            <ac:spMk id="9" creationId="{00000000-0000-0000-0000-000000000000}"/>
          </ac:spMkLst>
        </pc:spChg>
        <pc:picChg chg="del">
          <ac:chgData name="Song, JianJian" userId="21c957f8-d12c-45e3-b67f-864ab375890b" providerId="ADAL" clId="{A60664E8-5154-4778-B806-615BB5C02301}" dt="2020-11-26T23:15:19.798" v="1250" actId="478"/>
          <ac:picMkLst>
            <pc:docMk/>
            <pc:sldMk cId="3577006910" sldId="808"/>
            <ac:picMk id="4" creationId="{0B2B6FA0-B889-4BC2-9B21-0743237414D6}"/>
          </ac:picMkLst>
        </pc:picChg>
        <pc:picChg chg="add del mod">
          <ac:chgData name="Song, JianJian" userId="21c957f8-d12c-45e3-b67f-864ab375890b" providerId="ADAL" clId="{A60664E8-5154-4778-B806-615BB5C02301}" dt="2020-11-26T23:24:05.103" v="1361" actId="478"/>
          <ac:picMkLst>
            <pc:docMk/>
            <pc:sldMk cId="3577006910" sldId="808"/>
            <ac:picMk id="5" creationId="{5BC06E08-A152-40A1-8C4E-8BCF66802ECF}"/>
          </ac:picMkLst>
        </pc:picChg>
        <pc:picChg chg="del">
          <ac:chgData name="Song, JianJian" userId="21c957f8-d12c-45e3-b67f-864ab375890b" providerId="ADAL" clId="{A60664E8-5154-4778-B806-615BB5C02301}" dt="2020-11-26T23:15:18.081" v="1249" actId="478"/>
          <ac:picMkLst>
            <pc:docMk/>
            <pc:sldMk cId="3577006910" sldId="808"/>
            <ac:picMk id="6" creationId="{35FCC8D4-7BA9-4EB0-81B4-4BD13F597245}"/>
          </ac:picMkLst>
        </pc:picChg>
        <pc:picChg chg="add mod">
          <ac:chgData name="Song, JianJian" userId="21c957f8-d12c-45e3-b67f-864ab375890b" providerId="ADAL" clId="{A60664E8-5154-4778-B806-615BB5C02301}" dt="2020-11-26T23:24:10.943" v="1364" actId="1076"/>
          <ac:picMkLst>
            <pc:docMk/>
            <pc:sldMk cId="3577006910" sldId="808"/>
            <ac:picMk id="8" creationId="{52320C4C-5033-4CD7-8223-1C5C0F01C385}"/>
          </ac:picMkLst>
        </pc:picChg>
        <pc:picChg chg="add mod">
          <ac:chgData name="Song, JianJian" userId="21c957f8-d12c-45e3-b67f-864ab375890b" providerId="ADAL" clId="{A60664E8-5154-4778-B806-615BB5C02301}" dt="2020-11-26T23:24:08.535" v="1363" actId="1076"/>
          <ac:picMkLst>
            <pc:docMk/>
            <pc:sldMk cId="3577006910" sldId="808"/>
            <ac:picMk id="11" creationId="{209101D7-2FC6-4908-8ECC-1ED09A809D06}"/>
          </ac:picMkLst>
        </pc:picChg>
      </pc:sldChg>
      <pc:sldChg chg="addSp delSp modSp add mod modClrScheme chgLayout">
        <pc:chgData name="Song, JianJian" userId="21c957f8-d12c-45e3-b67f-864ab375890b" providerId="ADAL" clId="{A60664E8-5154-4778-B806-615BB5C02301}" dt="2020-11-26T23:22:53.629" v="1360" actId="1076"/>
        <pc:sldMkLst>
          <pc:docMk/>
          <pc:sldMk cId="2762319495" sldId="809"/>
        </pc:sldMkLst>
        <pc:spChg chg="del mod ord">
          <ac:chgData name="Song, JianJian" userId="21c957f8-d12c-45e3-b67f-864ab375890b" providerId="ADAL" clId="{A60664E8-5154-4778-B806-615BB5C02301}" dt="2020-11-26T23:21:03.134" v="1316" actId="478"/>
          <ac:spMkLst>
            <pc:docMk/>
            <pc:sldMk cId="2762319495" sldId="809"/>
            <ac:spMk id="2" creationId="{00000000-0000-0000-0000-000000000000}"/>
          </ac:spMkLst>
        </pc:spChg>
        <pc:spChg chg="add mod">
          <ac:chgData name="Song, JianJian" userId="21c957f8-d12c-45e3-b67f-864ab375890b" providerId="ADAL" clId="{A60664E8-5154-4778-B806-615BB5C02301}" dt="2020-11-26T23:22:53.629" v="1360" actId="1076"/>
          <ac:spMkLst>
            <pc:docMk/>
            <pc:sldMk cId="2762319495" sldId="809"/>
            <ac:spMk id="3" creationId="{2D282F26-9D5F-4D5B-8FEC-2A3F00F4C6B4}"/>
          </ac:spMkLst>
        </pc:spChg>
        <pc:spChg chg="del mod">
          <ac:chgData name="Song, JianJian" userId="21c957f8-d12c-45e3-b67f-864ab375890b" providerId="ADAL" clId="{A60664E8-5154-4778-B806-615BB5C02301}" dt="2020-11-26T23:21:00.114" v="1315" actId="700"/>
          <ac:spMkLst>
            <pc:docMk/>
            <pc:sldMk cId="2762319495" sldId="809"/>
            <ac:spMk id="9" creationId="{00000000-0000-0000-0000-000000000000}"/>
          </ac:spMkLst>
        </pc:spChg>
        <pc:picChg chg="del">
          <ac:chgData name="Song, JianJian" userId="21c957f8-d12c-45e3-b67f-864ab375890b" providerId="ADAL" clId="{A60664E8-5154-4778-B806-615BB5C02301}" dt="2020-11-26T23:20:46.583" v="1312" actId="478"/>
          <ac:picMkLst>
            <pc:docMk/>
            <pc:sldMk cId="2762319495" sldId="809"/>
            <ac:picMk id="5" creationId="{5BC06E08-A152-40A1-8C4E-8BCF66802ECF}"/>
          </ac:picMkLst>
        </pc:picChg>
        <pc:picChg chg="del">
          <ac:chgData name="Song, JianJian" userId="21c957f8-d12c-45e3-b67f-864ab375890b" providerId="ADAL" clId="{A60664E8-5154-4778-B806-615BB5C02301}" dt="2020-11-26T23:20:48.810" v="1313" actId="478"/>
          <ac:picMkLst>
            <pc:docMk/>
            <pc:sldMk cId="2762319495" sldId="809"/>
            <ac:picMk id="8" creationId="{52320C4C-5033-4CD7-8223-1C5C0F01C385}"/>
          </ac:picMkLst>
        </pc:picChg>
      </pc:sldChg>
      <pc:sldChg chg="add del">
        <pc:chgData name="Song, JianJian" userId="21c957f8-d12c-45e3-b67f-864ab375890b" providerId="ADAL" clId="{A60664E8-5154-4778-B806-615BB5C02301}" dt="2020-11-26T23:26:53.125" v="1369"/>
        <pc:sldMkLst>
          <pc:docMk/>
          <pc:sldMk cId="4233628718" sldId="810"/>
        </pc:sldMkLst>
      </pc:sldChg>
      <pc:sldChg chg="modSp add mod">
        <pc:chgData name="Song, JianJian" userId="21c957f8-d12c-45e3-b67f-864ab375890b" providerId="ADAL" clId="{A60664E8-5154-4778-B806-615BB5C02301}" dt="2020-11-26T23:28:18.750" v="1380" actId="1076"/>
        <pc:sldMkLst>
          <pc:docMk/>
          <pc:sldMk cId="3958680673" sldId="811"/>
        </pc:sldMkLst>
        <pc:spChg chg="mod">
          <ac:chgData name="Song, JianJian" userId="21c957f8-d12c-45e3-b67f-864ab375890b" providerId="ADAL" clId="{A60664E8-5154-4778-B806-615BB5C02301}" dt="2020-11-26T23:28:18.750" v="1380" actId="1076"/>
          <ac:spMkLst>
            <pc:docMk/>
            <pc:sldMk cId="3958680673" sldId="811"/>
            <ac:spMk id="9" creationId="{00000000-0000-0000-0000-000000000000}"/>
          </ac:spMkLst>
        </pc:spChg>
      </pc:sldChg>
      <pc:sldChg chg="addSp delSp modSp add mod modClrScheme chgLayout">
        <pc:chgData name="Song, JianJian" userId="21c957f8-d12c-45e3-b67f-864ab375890b" providerId="ADAL" clId="{A60664E8-5154-4778-B806-615BB5C02301}" dt="2020-11-26T23:32:16.038" v="1413" actId="20577"/>
        <pc:sldMkLst>
          <pc:docMk/>
          <pc:sldMk cId="1248546722" sldId="812"/>
        </pc:sldMkLst>
        <pc:spChg chg="del mod ord">
          <ac:chgData name="Song, JianJian" userId="21c957f8-d12c-45e3-b67f-864ab375890b" providerId="ADAL" clId="{A60664E8-5154-4778-B806-615BB5C02301}" dt="2020-11-26T23:27:37.289" v="1374" actId="700"/>
          <ac:spMkLst>
            <pc:docMk/>
            <pc:sldMk cId="1248546722" sldId="812"/>
            <ac:spMk id="2" creationId="{91062DB6-C743-4083-B007-E30240D822A7}"/>
          </ac:spMkLst>
        </pc:spChg>
        <pc:spChg chg="del">
          <ac:chgData name="Song, JianJian" userId="21c957f8-d12c-45e3-b67f-864ab375890b" providerId="ADAL" clId="{A60664E8-5154-4778-B806-615BB5C02301}" dt="2020-11-26T23:27:37.289" v="1374" actId="700"/>
          <ac:spMkLst>
            <pc:docMk/>
            <pc:sldMk cId="1248546722" sldId="812"/>
            <ac:spMk id="4" creationId="{FD813C45-E9DE-4FFE-8113-8AB34B04A491}"/>
          </ac:spMkLst>
        </pc:spChg>
        <pc:spChg chg="add del mod ord">
          <ac:chgData name="Song, JianJian" userId="21c957f8-d12c-45e3-b67f-864ab375890b" providerId="ADAL" clId="{A60664E8-5154-4778-B806-615BB5C02301}" dt="2020-11-26T23:27:41.221" v="1375" actId="700"/>
          <ac:spMkLst>
            <pc:docMk/>
            <pc:sldMk cId="1248546722" sldId="812"/>
            <ac:spMk id="5" creationId="{92914EE4-3574-4736-B99C-B94969C83535}"/>
          </ac:spMkLst>
        </pc:spChg>
        <pc:spChg chg="mod">
          <ac:chgData name="Song, JianJian" userId="21c957f8-d12c-45e3-b67f-864ab375890b" providerId="ADAL" clId="{A60664E8-5154-4778-B806-615BB5C02301}" dt="2020-11-26T23:32:16.038" v="1413" actId="20577"/>
          <ac:spMkLst>
            <pc:docMk/>
            <pc:sldMk cId="1248546722" sldId="812"/>
            <ac:spMk id="9" creationId="{00000000-0000-0000-0000-000000000000}"/>
          </ac:spMkLst>
        </pc:spChg>
      </pc:sldChg>
      <pc:sldChg chg="add">
        <pc:chgData name="Song, JianJian" userId="21c957f8-d12c-45e3-b67f-864ab375890b" providerId="ADAL" clId="{A60664E8-5154-4778-B806-615BB5C02301}" dt="2020-11-26T23:29:31.544" v="1383"/>
        <pc:sldMkLst>
          <pc:docMk/>
          <pc:sldMk cId="96489786" sldId="813"/>
        </pc:sldMkLst>
      </pc:sldChg>
      <pc:sldChg chg="delSp modSp add mod modClrScheme chgLayout">
        <pc:chgData name="Song, JianJian" userId="21c957f8-d12c-45e3-b67f-864ab375890b" providerId="ADAL" clId="{A60664E8-5154-4778-B806-615BB5C02301}" dt="2020-11-26T23:31:30.271" v="1406" actId="207"/>
        <pc:sldMkLst>
          <pc:docMk/>
          <pc:sldMk cId="1253827581" sldId="814"/>
        </pc:sldMkLst>
        <pc:spChg chg="mod ord">
          <ac:chgData name="Song, JianJian" userId="21c957f8-d12c-45e3-b67f-864ab375890b" providerId="ADAL" clId="{A60664E8-5154-4778-B806-615BB5C02301}" dt="2020-11-26T23:31:25.429" v="1405" actId="700"/>
          <ac:spMkLst>
            <pc:docMk/>
            <pc:sldMk cId="1253827581" sldId="814"/>
            <ac:spMk id="2" creationId="{00000000-0000-0000-0000-000000000000}"/>
          </ac:spMkLst>
        </pc:spChg>
        <pc:spChg chg="del">
          <ac:chgData name="Song, JianJian" userId="21c957f8-d12c-45e3-b67f-864ab375890b" providerId="ADAL" clId="{A60664E8-5154-4778-B806-615BB5C02301}" dt="2020-11-26T23:31:25.429" v="1405" actId="700"/>
          <ac:spMkLst>
            <pc:docMk/>
            <pc:sldMk cId="1253827581" sldId="814"/>
            <ac:spMk id="3" creationId="{BBFE1A45-3D8F-49D1-BDAB-0BC3F2185E61}"/>
          </ac:spMkLst>
        </pc:spChg>
        <pc:spChg chg="mod">
          <ac:chgData name="Song, JianJian" userId="21c957f8-d12c-45e3-b67f-864ab375890b" providerId="ADAL" clId="{A60664E8-5154-4778-B806-615BB5C02301}" dt="2020-11-26T23:31:30.271" v="1406" actId="207"/>
          <ac:spMkLst>
            <pc:docMk/>
            <pc:sldMk cId="1253827581" sldId="814"/>
            <ac:spMk id="7" creationId="{00000000-0000-0000-0000-000000000000}"/>
          </ac:spMkLst>
        </pc:spChg>
      </pc:sldChg>
      <pc:sldChg chg="add del">
        <pc:chgData name="Song, JianJian" userId="21c957f8-d12c-45e3-b67f-864ab375890b" providerId="ADAL" clId="{A60664E8-5154-4778-B806-615BB5C02301}" dt="2020-11-26T23:31:19.211" v="1404" actId="47"/>
        <pc:sldMkLst>
          <pc:docMk/>
          <pc:sldMk cId="769762459" sldId="815"/>
        </pc:sldMkLst>
      </pc:sldChg>
      <pc:sldChg chg="delSp modSp add mod modClrScheme chgLayout">
        <pc:chgData name="Song, JianJian" userId="21c957f8-d12c-45e3-b67f-864ab375890b" providerId="ADAL" clId="{A60664E8-5154-4778-B806-615BB5C02301}" dt="2020-11-26T23:31:09.082" v="1403" actId="14100"/>
        <pc:sldMkLst>
          <pc:docMk/>
          <pc:sldMk cId="2550959020" sldId="816"/>
        </pc:sldMkLst>
        <pc:spChg chg="mod ord">
          <ac:chgData name="Song, JianJian" userId="21c957f8-d12c-45e3-b67f-864ab375890b" providerId="ADAL" clId="{A60664E8-5154-4778-B806-615BB5C02301}" dt="2020-11-26T23:30:54.030" v="1401" actId="207"/>
          <ac:spMkLst>
            <pc:docMk/>
            <pc:sldMk cId="2550959020" sldId="816"/>
            <ac:spMk id="2" creationId="{00000000-0000-0000-0000-000000000000}"/>
          </ac:spMkLst>
        </pc:spChg>
        <pc:spChg chg="del">
          <ac:chgData name="Song, JianJian" userId="21c957f8-d12c-45e3-b67f-864ab375890b" providerId="ADAL" clId="{A60664E8-5154-4778-B806-615BB5C02301}" dt="2020-11-26T23:30:29.811" v="1398" actId="700"/>
          <ac:spMkLst>
            <pc:docMk/>
            <pc:sldMk cId="2550959020" sldId="816"/>
            <ac:spMk id="3" creationId="{03EFA1DC-3B8D-4EF0-BA9B-F62768C4EE12}"/>
          </ac:spMkLst>
        </pc:spChg>
        <pc:spChg chg="mod">
          <ac:chgData name="Song, JianJian" userId="21c957f8-d12c-45e3-b67f-864ab375890b" providerId="ADAL" clId="{A60664E8-5154-4778-B806-615BB5C02301}" dt="2020-11-26T23:31:09.082" v="1403" actId="14100"/>
          <ac:spMkLst>
            <pc:docMk/>
            <pc:sldMk cId="2550959020" sldId="816"/>
            <ac:spMk id="46" creationId="{B5ADEFD4-6303-4903-98AA-060841D98C8E}"/>
          </ac:spMkLst>
        </pc:spChg>
        <pc:spChg chg="mod">
          <ac:chgData name="Song, JianJian" userId="21c957f8-d12c-45e3-b67f-864ab375890b" providerId="ADAL" clId="{A60664E8-5154-4778-B806-615BB5C02301}" dt="2020-11-26T23:30:54.030" v="1401" actId="207"/>
          <ac:spMkLst>
            <pc:docMk/>
            <pc:sldMk cId="2550959020" sldId="816"/>
            <ac:spMk id="77" creationId="{FE08EB84-C772-4935-924E-8F9CA9FE50A8}"/>
          </ac:spMkLst>
        </pc:spChg>
        <pc:spChg chg="mod">
          <ac:chgData name="Song, JianJian" userId="21c957f8-d12c-45e3-b67f-864ab375890b" providerId="ADAL" clId="{A60664E8-5154-4778-B806-615BB5C02301}" dt="2020-11-26T23:30:54.030" v="1401" actId="207"/>
          <ac:spMkLst>
            <pc:docMk/>
            <pc:sldMk cId="2550959020" sldId="816"/>
            <ac:spMk id="16386" creationId="{00000000-0000-0000-0000-000000000000}"/>
          </ac:spMkLst>
        </pc:spChg>
        <pc:spChg chg="mod">
          <ac:chgData name="Song, JianJian" userId="21c957f8-d12c-45e3-b67f-864ab375890b" providerId="ADAL" clId="{A60664E8-5154-4778-B806-615BB5C02301}" dt="2020-11-26T23:30:54.030" v="1401" actId="207"/>
          <ac:spMkLst>
            <pc:docMk/>
            <pc:sldMk cId="2550959020" sldId="816"/>
            <ac:spMk id="16394" creationId="{4EB3FA37-4E1D-4EE8-879D-057239D313A5}"/>
          </ac:spMkLst>
        </pc:spChg>
        <pc:grpChg chg="mod">
          <ac:chgData name="Song, JianJian" userId="21c957f8-d12c-45e3-b67f-864ab375890b" providerId="ADAL" clId="{A60664E8-5154-4778-B806-615BB5C02301}" dt="2020-11-26T23:30:54.030" v="1401" actId="207"/>
          <ac:grpSpMkLst>
            <pc:docMk/>
            <pc:sldMk cId="2550959020" sldId="816"/>
            <ac:grpSpMk id="16393" creationId="{64F26161-DE95-4484-8B3B-D7071C0F03A7}"/>
          </ac:grpSpMkLst>
        </pc:grpChg>
        <pc:cxnChg chg="mod">
          <ac:chgData name="Song, JianJian" userId="21c957f8-d12c-45e3-b67f-864ab375890b" providerId="ADAL" clId="{A60664E8-5154-4778-B806-615BB5C02301}" dt="2020-11-26T23:31:09.082" v="1403" actId="14100"/>
          <ac:cxnSpMkLst>
            <pc:docMk/>
            <pc:sldMk cId="2550959020" sldId="816"/>
            <ac:cxnSpMk id="26" creationId="{431A576E-7A76-4F45-AA7B-550B93B50903}"/>
          </ac:cxnSpMkLst>
        </pc:cxnChg>
        <pc:cxnChg chg="mod">
          <ac:chgData name="Song, JianJian" userId="21c957f8-d12c-45e3-b67f-864ab375890b" providerId="ADAL" clId="{A60664E8-5154-4778-B806-615BB5C02301}" dt="2020-11-26T23:31:09.082" v="1403" actId="14100"/>
          <ac:cxnSpMkLst>
            <pc:docMk/>
            <pc:sldMk cId="2550959020" sldId="816"/>
            <ac:cxnSpMk id="50" creationId="{E2AD99F8-A9BC-48CC-A3C5-7E817AC9F841}"/>
          </ac:cxnSpMkLst>
        </pc:cxnChg>
        <pc:cxnChg chg="mod">
          <ac:chgData name="Song, JianJian" userId="21c957f8-d12c-45e3-b67f-864ab375890b" providerId="ADAL" clId="{A60664E8-5154-4778-B806-615BB5C02301}" dt="2020-11-26T23:31:09.082" v="1403" actId="14100"/>
          <ac:cxnSpMkLst>
            <pc:docMk/>
            <pc:sldMk cId="2550959020" sldId="816"/>
            <ac:cxnSpMk id="70" creationId="{AF60F592-8089-45E0-ADD0-455769F6933C}"/>
          </ac:cxnSpMkLst>
        </pc:cxnChg>
      </pc:sldChg>
      <pc:sldChg chg="modSp add mod">
        <pc:chgData name="Song, JianJian" userId="21c957f8-d12c-45e3-b67f-864ab375890b" providerId="ADAL" clId="{A60664E8-5154-4778-B806-615BB5C02301}" dt="2020-11-26T23:30:22.049" v="1397" actId="207"/>
        <pc:sldMkLst>
          <pc:docMk/>
          <pc:sldMk cId="2962840410" sldId="817"/>
        </pc:sldMkLst>
        <pc:spChg chg="mod">
          <ac:chgData name="Song, JianJian" userId="21c957f8-d12c-45e3-b67f-864ab375890b" providerId="ADAL" clId="{A60664E8-5154-4778-B806-615BB5C02301}" dt="2020-11-26T23:30:22.049" v="1397" actId="207"/>
          <ac:spMkLst>
            <pc:docMk/>
            <pc:sldMk cId="2962840410" sldId="817"/>
            <ac:spMk id="7" creationId="{00000000-0000-0000-0000-000000000000}"/>
          </ac:spMkLst>
        </pc:spChg>
      </pc:sldChg>
      <pc:sldChg chg="delSp modSp add mod modClrScheme chgLayout">
        <pc:chgData name="Song, JianJian" userId="21c957f8-d12c-45e3-b67f-864ab375890b" providerId="ADAL" clId="{A60664E8-5154-4778-B806-615BB5C02301}" dt="2020-11-26T23:30:15.913" v="1396" actId="1076"/>
        <pc:sldMkLst>
          <pc:docMk/>
          <pc:sldMk cId="1569701284" sldId="818"/>
        </pc:sldMkLst>
        <pc:spChg chg="del">
          <ac:chgData name="Song, JianJian" userId="21c957f8-d12c-45e3-b67f-864ab375890b" providerId="ADAL" clId="{A60664E8-5154-4778-B806-615BB5C02301}" dt="2020-11-26T23:30:01.539" v="1394" actId="700"/>
          <ac:spMkLst>
            <pc:docMk/>
            <pc:sldMk cId="1569701284" sldId="818"/>
            <ac:spMk id="2" creationId="{2D8092CA-9BF0-49B2-9B4A-EB390552754F}"/>
          </ac:spMkLst>
        </pc:spChg>
        <pc:spChg chg="del">
          <ac:chgData name="Song, JianJian" userId="21c957f8-d12c-45e3-b67f-864ab375890b" providerId="ADAL" clId="{A60664E8-5154-4778-B806-615BB5C02301}" dt="2020-11-26T23:30:01.539" v="1394" actId="700"/>
          <ac:spMkLst>
            <pc:docMk/>
            <pc:sldMk cId="1569701284" sldId="818"/>
            <ac:spMk id="3" creationId="{EC8CE833-A3F5-4B0B-A607-91514579A588}"/>
          </ac:spMkLst>
        </pc:spChg>
        <pc:spChg chg="mod">
          <ac:chgData name="Song, JianJian" userId="21c957f8-d12c-45e3-b67f-864ab375890b" providerId="ADAL" clId="{A60664E8-5154-4778-B806-615BB5C02301}" dt="2020-11-26T23:30:07.730" v="1395" actId="207"/>
          <ac:spMkLst>
            <pc:docMk/>
            <pc:sldMk cId="1569701284" sldId="818"/>
            <ac:spMk id="7" creationId="{00000000-0000-0000-0000-000000000000}"/>
          </ac:spMkLst>
        </pc:spChg>
        <pc:picChg chg="mod">
          <ac:chgData name="Song, JianJian" userId="21c957f8-d12c-45e3-b67f-864ab375890b" providerId="ADAL" clId="{A60664E8-5154-4778-B806-615BB5C02301}" dt="2020-11-26T23:30:15.913" v="1396" actId="1076"/>
          <ac:picMkLst>
            <pc:docMk/>
            <pc:sldMk cId="1569701284" sldId="818"/>
            <ac:picMk id="4" creationId="{DA0D3872-B1B0-4FBF-A1E0-709A4BC764D3}"/>
          </ac:picMkLst>
        </pc:picChg>
      </pc:sldChg>
      <pc:sldMasterChg chg="del delSldLayout">
        <pc:chgData name="Song, JianJian" userId="21c957f8-d12c-45e3-b67f-864ab375890b" providerId="ADAL" clId="{A60664E8-5154-4778-B806-615BB5C02301}" dt="2020-11-26T04:29:36.710" v="59" actId="2696"/>
        <pc:sldMasterMkLst>
          <pc:docMk/>
          <pc:sldMasterMk cId="2562190459" sldId="2147483736"/>
        </pc:sldMasterMkLst>
        <pc:sldLayoutChg chg="del">
          <pc:chgData name="Song, JianJian" userId="21c957f8-d12c-45e3-b67f-864ab375890b" providerId="ADAL" clId="{A60664E8-5154-4778-B806-615BB5C02301}" dt="2020-11-26T04:29:36.644" v="48" actId="2696"/>
          <pc:sldLayoutMkLst>
            <pc:docMk/>
            <pc:sldMasterMk cId="2562190459" sldId="2147483736"/>
            <pc:sldLayoutMk cId="3780232214" sldId="2147483737"/>
          </pc:sldLayoutMkLst>
        </pc:sldLayoutChg>
        <pc:sldLayoutChg chg="del">
          <pc:chgData name="Song, JianJian" userId="21c957f8-d12c-45e3-b67f-864ab375890b" providerId="ADAL" clId="{A60664E8-5154-4778-B806-615BB5C02301}" dt="2020-11-26T04:29:36.664" v="49" actId="2696"/>
          <pc:sldLayoutMkLst>
            <pc:docMk/>
            <pc:sldMasterMk cId="2562190459" sldId="2147483736"/>
            <pc:sldLayoutMk cId="3882438663" sldId="2147483738"/>
          </pc:sldLayoutMkLst>
        </pc:sldLayoutChg>
        <pc:sldLayoutChg chg="del">
          <pc:chgData name="Song, JianJian" userId="21c957f8-d12c-45e3-b67f-864ab375890b" providerId="ADAL" clId="{A60664E8-5154-4778-B806-615BB5C02301}" dt="2020-11-26T04:29:36.676" v="50" actId="2696"/>
          <pc:sldLayoutMkLst>
            <pc:docMk/>
            <pc:sldMasterMk cId="2562190459" sldId="2147483736"/>
            <pc:sldLayoutMk cId="3013726089" sldId="2147483739"/>
          </pc:sldLayoutMkLst>
        </pc:sldLayoutChg>
        <pc:sldLayoutChg chg="del">
          <pc:chgData name="Song, JianJian" userId="21c957f8-d12c-45e3-b67f-864ab375890b" providerId="ADAL" clId="{A60664E8-5154-4778-B806-615BB5C02301}" dt="2020-11-26T04:29:36.678" v="51" actId="2696"/>
          <pc:sldLayoutMkLst>
            <pc:docMk/>
            <pc:sldMasterMk cId="2562190459" sldId="2147483736"/>
            <pc:sldLayoutMk cId="1153577157" sldId="2147483740"/>
          </pc:sldLayoutMkLst>
        </pc:sldLayoutChg>
        <pc:sldLayoutChg chg="del">
          <pc:chgData name="Song, JianJian" userId="21c957f8-d12c-45e3-b67f-864ab375890b" providerId="ADAL" clId="{A60664E8-5154-4778-B806-615BB5C02301}" dt="2020-11-26T04:29:36.689" v="52" actId="2696"/>
          <pc:sldLayoutMkLst>
            <pc:docMk/>
            <pc:sldMasterMk cId="2562190459" sldId="2147483736"/>
            <pc:sldLayoutMk cId="2393874325" sldId="2147483741"/>
          </pc:sldLayoutMkLst>
        </pc:sldLayoutChg>
        <pc:sldLayoutChg chg="del">
          <pc:chgData name="Song, JianJian" userId="21c957f8-d12c-45e3-b67f-864ab375890b" providerId="ADAL" clId="{A60664E8-5154-4778-B806-615BB5C02301}" dt="2020-11-26T04:29:36.702" v="53" actId="2696"/>
          <pc:sldLayoutMkLst>
            <pc:docMk/>
            <pc:sldMasterMk cId="2562190459" sldId="2147483736"/>
            <pc:sldLayoutMk cId="3369015114" sldId="2147483742"/>
          </pc:sldLayoutMkLst>
        </pc:sldLayoutChg>
        <pc:sldLayoutChg chg="del">
          <pc:chgData name="Song, JianJian" userId="21c957f8-d12c-45e3-b67f-864ab375890b" providerId="ADAL" clId="{A60664E8-5154-4778-B806-615BB5C02301}" dt="2020-11-26T04:29:36.703" v="54" actId="2696"/>
          <pc:sldLayoutMkLst>
            <pc:docMk/>
            <pc:sldMasterMk cId="2562190459" sldId="2147483736"/>
            <pc:sldLayoutMk cId="1575801868" sldId="2147483743"/>
          </pc:sldLayoutMkLst>
        </pc:sldLayoutChg>
        <pc:sldLayoutChg chg="del">
          <pc:chgData name="Song, JianJian" userId="21c957f8-d12c-45e3-b67f-864ab375890b" providerId="ADAL" clId="{A60664E8-5154-4778-B806-615BB5C02301}" dt="2020-11-26T04:29:36.704" v="55" actId="2696"/>
          <pc:sldLayoutMkLst>
            <pc:docMk/>
            <pc:sldMasterMk cId="2562190459" sldId="2147483736"/>
            <pc:sldLayoutMk cId="2249665622" sldId="2147483744"/>
          </pc:sldLayoutMkLst>
        </pc:sldLayoutChg>
        <pc:sldLayoutChg chg="del">
          <pc:chgData name="Song, JianJian" userId="21c957f8-d12c-45e3-b67f-864ab375890b" providerId="ADAL" clId="{A60664E8-5154-4778-B806-615BB5C02301}" dt="2020-11-26T04:29:36.705" v="56" actId="2696"/>
          <pc:sldLayoutMkLst>
            <pc:docMk/>
            <pc:sldMasterMk cId="2562190459" sldId="2147483736"/>
            <pc:sldLayoutMk cId="3185906130" sldId="2147483745"/>
          </pc:sldLayoutMkLst>
        </pc:sldLayoutChg>
        <pc:sldLayoutChg chg="del">
          <pc:chgData name="Song, JianJian" userId="21c957f8-d12c-45e3-b67f-864ab375890b" providerId="ADAL" clId="{A60664E8-5154-4778-B806-615BB5C02301}" dt="2020-11-26T04:29:36.706" v="57" actId="2696"/>
          <pc:sldLayoutMkLst>
            <pc:docMk/>
            <pc:sldMasterMk cId="2562190459" sldId="2147483736"/>
            <pc:sldLayoutMk cId="3582842298" sldId="2147483746"/>
          </pc:sldLayoutMkLst>
        </pc:sldLayoutChg>
        <pc:sldLayoutChg chg="del">
          <pc:chgData name="Song, JianJian" userId="21c957f8-d12c-45e3-b67f-864ab375890b" providerId="ADAL" clId="{A60664E8-5154-4778-B806-615BB5C02301}" dt="2020-11-26T04:29:36.708" v="58" actId="2696"/>
          <pc:sldLayoutMkLst>
            <pc:docMk/>
            <pc:sldMasterMk cId="2562190459" sldId="2147483736"/>
            <pc:sldLayoutMk cId="1521333088" sldId="2147483747"/>
          </pc:sldLayoutMkLst>
        </pc:sldLayoutChg>
      </pc:sldMasterChg>
      <pc:sldMasterChg chg="modSp mod delSldLayout modSldLayout">
        <pc:chgData name="Song, JianJian" userId="21c957f8-d12c-45e3-b67f-864ab375890b" providerId="ADAL" clId="{A60664E8-5154-4778-B806-615BB5C02301}" dt="2020-11-26T22:37:51.419" v="768" actId="255"/>
        <pc:sldMasterMkLst>
          <pc:docMk/>
          <pc:sldMasterMk cId="3390211194" sldId="2147483748"/>
        </pc:sldMasterMkLst>
        <pc:spChg chg="mod">
          <ac:chgData name="Song, JianJian" userId="21c957f8-d12c-45e3-b67f-864ab375890b" providerId="ADAL" clId="{A60664E8-5154-4778-B806-615BB5C02301}" dt="2020-11-26T04:30:09.193" v="67" actId="207"/>
          <ac:spMkLst>
            <pc:docMk/>
            <pc:sldMasterMk cId="3390211194" sldId="2147483748"/>
            <ac:spMk id="6" creationId="{00000000-0000-0000-0000-000000000000}"/>
          </ac:spMkLst>
        </pc:spChg>
        <pc:sldLayoutChg chg="modSp mod">
          <pc:chgData name="Song, JianJian" userId="21c957f8-d12c-45e3-b67f-864ab375890b" providerId="ADAL" clId="{A60664E8-5154-4778-B806-615BB5C02301}" dt="2020-11-26T04:31:24.327" v="76" actId="255"/>
          <pc:sldLayoutMkLst>
            <pc:docMk/>
            <pc:sldMasterMk cId="3390211194" sldId="2147483748"/>
            <pc:sldLayoutMk cId="258303914" sldId="2147483749"/>
          </pc:sldLayoutMkLst>
          <pc:spChg chg="mod">
            <ac:chgData name="Song, JianJian" userId="21c957f8-d12c-45e3-b67f-864ab375890b" providerId="ADAL" clId="{A60664E8-5154-4778-B806-615BB5C02301}" dt="2020-11-26T04:31:24.327" v="76" actId="255"/>
            <ac:spMkLst>
              <pc:docMk/>
              <pc:sldMasterMk cId="3390211194" sldId="2147483748"/>
              <pc:sldLayoutMk cId="258303914" sldId="2147483749"/>
              <ac:spMk id="2" creationId="{00000000-0000-0000-0000-000000000000}"/>
            </ac:spMkLst>
          </pc:spChg>
        </pc:sldLayoutChg>
        <pc:sldLayoutChg chg="modSp mod">
          <pc:chgData name="Song, JianJian" userId="21c957f8-d12c-45e3-b67f-864ab375890b" providerId="ADAL" clId="{A60664E8-5154-4778-B806-615BB5C02301}" dt="2020-11-26T22:37:51.419" v="768" actId="255"/>
          <pc:sldLayoutMkLst>
            <pc:docMk/>
            <pc:sldMasterMk cId="3390211194" sldId="2147483748"/>
            <pc:sldLayoutMk cId="4046299412" sldId="2147483750"/>
          </pc:sldLayoutMkLst>
          <pc:spChg chg="mod">
            <ac:chgData name="Song, JianJian" userId="21c957f8-d12c-45e3-b67f-864ab375890b" providerId="ADAL" clId="{A60664E8-5154-4778-B806-615BB5C02301}" dt="2020-11-26T22:37:51.419" v="768" actId="255"/>
            <ac:spMkLst>
              <pc:docMk/>
              <pc:sldMasterMk cId="3390211194" sldId="2147483748"/>
              <pc:sldLayoutMk cId="4046299412" sldId="2147483750"/>
              <ac:spMk id="2" creationId="{00000000-0000-0000-0000-000000000000}"/>
            </ac:spMkLst>
          </pc:spChg>
          <pc:spChg chg="mod">
            <ac:chgData name="Song, JianJian" userId="21c957f8-d12c-45e3-b67f-864ab375890b" providerId="ADAL" clId="{A60664E8-5154-4778-B806-615BB5C02301}" dt="2020-11-26T22:33:04.547" v="712" actId="1076"/>
            <ac:spMkLst>
              <pc:docMk/>
              <pc:sldMasterMk cId="3390211194" sldId="2147483748"/>
              <pc:sldLayoutMk cId="4046299412" sldId="2147483750"/>
              <ac:spMk id="4" creationId="{00000000-0000-0000-0000-000000000000}"/>
            </ac:spMkLst>
          </pc:spChg>
          <pc:spChg chg="mod">
            <ac:chgData name="Song, JianJian" userId="21c957f8-d12c-45e3-b67f-864ab375890b" providerId="ADAL" clId="{A60664E8-5154-4778-B806-615BB5C02301}" dt="2020-11-26T22:33:09.921" v="713" actId="14100"/>
            <ac:spMkLst>
              <pc:docMk/>
              <pc:sldMasterMk cId="3390211194" sldId="2147483748"/>
              <pc:sldLayoutMk cId="4046299412" sldId="2147483750"/>
              <ac:spMk id="12" creationId="{00000000-0000-0000-0000-000000000000}"/>
            </ac:spMkLst>
          </pc:spChg>
        </pc:sldLayoutChg>
        <pc:sldLayoutChg chg="delSp modSp mod">
          <pc:chgData name="Song, JianJian" userId="21c957f8-d12c-45e3-b67f-864ab375890b" providerId="ADAL" clId="{A60664E8-5154-4778-B806-615BB5C02301}" dt="2020-11-26T05:12:59.863" v="148" actId="478"/>
          <pc:sldLayoutMkLst>
            <pc:docMk/>
            <pc:sldMasterMk cId="3390211194" sldId="2147483748"/>
            <pc:sldLayoutMk cId="622963961" sldId="2147483751"/>
          </pc:sldLayoutMkLst>
          <pc:spChg chg="mod">
            <ac:chgData name="Song, JianJian" userId="21c957f8-d12c-45e3-b67f-864ab375890b" providerId="ADAL" clId="{A60664E8-5154-4778-B806-615BB5C02301}" dt="2020-11-26T04:28:20.458" v="42" actId="1076"/>
            <ac:spMkLst>
              <pc:docMk/>
              <pc:sldMasterMk cId="3390211194" sldId="2147483748"/>
              <pc:sldLayoutMk cId="622963961" sldId="2147483751"/>
              <ac:spMk id="3" creationId="{00000000-0000-0000-0000-000000000000}"/>
            </ac:spMkLst>
          </pc:spChg>
          <pc:spChg chg="mod">
            <ac:chgData name="Song, JianJian" userId="21c957f8-d12c-45e3-b67f-864ab375890b" providerId="ADAL" clId="{A60664E8-5154-4778-B806-615BB5C02301}" dt="2020-11-26T04:28:24.549" v="43" actId="14100"/>
            <ac:spMkLst>
              <pc:docMk/>
              <pc:sldMasterMk cId="3390211194" sldId="2147483748"/>
              <pc:sldLayoutMk cId="622963961" sldId="2147483751"/>
              <ac:spMk id="17" creationId="{00000000-0000-0000-0000-000000000000}"/>
            </ac:spMkLst>
          </pc:spChg>
          <pc:picChg chg="del">
            <ac:chgData name="Song, JianJian" userId="21c957f8-d12c-45e3-b67f-864ab375890b" providerId="ADAL" clId="{A60664E8-5154-4778-B806-615BB5C02301}" dt="2020-11-26T05:12:57.865" v="147" actId="478"/>
            <ac:picMkLst>
              <pc:docMk/>
              <pc:sldMasterMk cId="3390211194" sldId="2147483748"/>
              <pc:sldLayoutMk cId="622963961" sldId="2147483751"/>
              <ac:picMk id="15" creationId="{00000000-0000-0000-0000-000000000000}"/>
            </ac:picMkLst>
          </pc:picChg>
          <pc:picChg chg="del">
            <ac:chgData name="Song, JianJian" userId="21c957f8-d12c-45e3-b67f-864ab375890b" providerId="ADAL" clId="{A60664E8-5154-4778-B806-615BB5C02301}" dt="2020-11-26T05:12:59.863" v="148" actId="478"/>
            <ac:picMkLst>
              <pc:docMk/>
              <pc:sldMasterMk cId="3390211194" sldId="2147483748"/>
              <pc:sldLayoutMk cId="622963961" sldId="2147483751"/>
              <ac:picMk id="18" creationId="{00000000-0000-0000-0000-000000000000}"/>
            </ac:picMkLst>
          </pc:picChg>
        </pc:sldLayoutChg>
        <pc:sldLayoutChg chg="modSp mod">
          <pc:chgData name="Song, JianJian" userId="21c957f8-d12c-45e3-b67f-864ab375890b" providerId="ADAL" clId="{A60664E8-5154-4778-B806-615BB5C02301}" dt="2020-11-26T05:15:09.143" v="172" actId="255"/>
          <pc:sldLayoutMkLst>
            <pc:docMk/>
            <pc:sldMasterMk cId="3390211194" sldId="2147483748"/>
            <pc:sldLayoutMk cId="397176958" sldId="2147483752"/>
          </pc:sldLayoutMkLst>
          <pc:spChg chg="mod">
            <ac:chgData name="Song, JianJian" userId="21c957f8-d12c-45e3-b67f-864ab375890b" providerId="ADAL" clId="{A60664E8-5154-4778-B806-615BB5C02301}" dt="2020-11-26T05:15:09.143" v="172" actId="255"/>
            <ac:spMkLst>
              <pc:docMk/>
              <pc:sldMasterMk cId="3390211194" sldId="2147483748"/>
              <pc:sldLayoutMk cId="397176958" sldId="2147483752"/>
              <ac:spMk id="2" creationId="{00000000-0000-0000-0000-000000000000}"/>
            </ac:spMkLst>
          </pc:spChg>
        </pc:sldLayoutChg>
        <pc:sldLayoutChg chg="modSp mod">
          <pc:chgData name="Song, JianJian" userId="21c957f8-d12c-45e3-b67f-864ab375890b" providerId="ADAL" clId="{A60664E8-5154-4778-B806-615BB5C02301}" dt="2020-11-26T04:30:56.359" v="74" actId="255"/>
          <pc:sldLayoutMkLst>
            <pc:docMk/>
            <pc:sldMasterMk cId="3390211194" sldId="2147483748"/>
            <pc:sldLayoutMk cId="4248155580" sldId="2147483753"/>
          </pc:sldLayoutMkLst>
          <pc:spChg chg="mod">
            <ac:chgData name="Song, JianJian" userId="21c957f8-d12c-45e3-b67f-864ab375890b" providerId="ADAL" clId="{A60664E8-5154-4778-B806-615BB5C02301}" dt="2020-11-26T04:30:51.980" v="73" actId="255"/>
            <ac:spMkLst>
              <pc:docMk/>
              <pc:sldMasterMk cId="3390211194" sldId="2147483748"/>
              <pc:sldLayoutMk cId="4248155580" sldId="2147483753"/>
              <ac:spMk id="2" creationId="{00000000-0000-0000-0000-000000000000}"/>
            </ac:spMkLst>
          </pc:spChg>
          <pc:spChg chg="mod">
            <ac:chgData name="Song, JianJian" userId="21c957f8-d12c-45e3-b67f-864ab375890b" providerId="ADAL" clId="{A60664E8-5154-4778-B806-615BB5C02301}" dt="2020-11-26T04:30:56.359" v="74" actId="255"/>
            <ac:spMkLst>
              <pc:docMk/>
              <pc:sldMasterMk cId="3390211194" sldId="2147483748"/>
              <pc:sldLayoutMk cId="4248155580" sldId="2147483753"/>
              <ac:spMk id="12" creationId="{00000000-0000-0000-0000-000000000000}"/>
            </ac:spMkLst>
          </pc:spChg>
        </pc:sldLayoutChg>
        <pc:sldLayoutChg chg="del">
          <pc:chgData name="Song, JianJian" userId="21c957f8-d12c-45e3-b67f-864ab375890b" providerId="ADAL" clId="{A60664E8-5154-4778-B806-615BB5C02301}" dt="2020-11-26T04:30:35.121" v="71" actId="2696"/>
          <pc:sldLayoutMkLst>
            <pc:docMk/>
            <pc:sldMasterMk cId="3390211194" sldId="2147483748"/>
            <pc:sldLayoutMk cId="5204115" sldId="2147483755"/>
          </pc:sldLayoutMkLst>
        </pc:sldLayoutChg>
        <pc:sldLayoutChg chg="delSp del">
          <pc:chgData name="Song, JianJian" userId="21c957f8-d12c-45e3-b67f-864ab375890b" providerId="ADAL" clId="{A60664E8-5154-4778-B806-615BB5C02301}" dt="2020-11-26T04:30:19.683" v="68" actId="2696"/>
          <pc:sldLayoutMkLst>
            <pc:docMk/>
            <pc:sldMasterMk cId="3390211194" sldId="2147483748"/>
            <pc:sldLayoutMk cId="1089912978" sldId="2147483756"/>
          </pc:sldLayoutMkLst>
          <pc:spChg chg="del">
            <ac:chgData name="Song, JianJian" userId="21c957f8-d12c-45e3-b67f-864ab375890b" providerId="ADAL" clId="{A60664E8-5154-4778-B806-615BB5C02301}" dt="2020-11-26T04:25:55.901" v="9"/>
            <ac:spMkLst>
              <pc:docMk/>
              <pc:sldMasterMk cId="3390211194" sldId="2147483748"/>
              <pc:sldLayoutMk cId="1089912978" sldId="2147483756"/>
              <ac:spMk id="3" creationId="{CF06DBB6-C667-44D2-A553-7E9ED1A0D80E}"/>
            </ac:spMkLst>
          </pc:spChg>
          <pc:spChg chg="del">
            <ac:chgData name="Song, JianJian" userId="21c957f8-d12c-45e3-b67f-864ab375890b" providerId="ADAL" clId="{A60664E8-5154-4778-B806-615BB5C02301}" dt="2020-11-26T04:25:55.901" v="9"/>
            <ac:spMkLst>
              <pc:docMk/>
              <pc:sldMasterMk cId="3390211194" sldId="2147483748"/>
              <pc:sldLayoutMk cId="1089912978" sldId="2147483756"/>
              <ac:spMk id="15" creationId="{00000000-0000-0000-0000-000000000000}"/>
            </ac:spMkLst>
          </pc:spChg>
          <pc:picChg chg="del">
            <ac:chgData name="Song, JianJian" userId="21c957f8-d12c-45e3-b67f-864ab375890b" providerId="ADAL" clId="{A60664E8-5154-4778-B806-615BB5C02301}" dt="2020-11-26T04:25:55.901" v="9"/>
            <ac:picMkLst>
              <pc:docMk/>
              <pc:sldMasterMk cId="3390211194" sldId="2147483748"/>
              <pc:sldLayoutMk cId="1089912978" sldId="2147483756"/>
              <ac:picMk id="8" creationId="{00000000-0000-0000-0000-000000000000}"/>
            </ac:picMkLst>
          </pc:picChg>
          <pc:picChg chg="del">
            <ac:chgData name="Song, JianJian" userId="21c957f8-d12c-45e3-b67f-864ab375890b" providerId="ADAL" clId="{A60664E8-5154-4778-B806-615BB5C02301}" dt="2020-11-26T04:25:55.901" v="9"/>
            <ac:picMkLst>
              <pc:docMk/>
              <pc:sldMasterMk cId="3390211194" sldId="2147483748"/>
              <pc:sldLayoutMk cId="1089912978" sldId="2147483756"/>
              <ac:picMk id="10" creationId="{00000000-0000-0000-0000-000000000000}"/>
            </ac:picMkLst>
          </pc:picChg>
          <pc:picChg chg="del">
            <ac:chgData name="Song, JianJian" userId="21c957f8-d12c-45e3-b67f-864ab375890b" providerId="ADAL" clId="{A60664E8-5154-4778-B806-615BB5C02301}" dt="2020-11-26T04:25:55.901" v="9"/>
            <ac:picMkLst>
              <pc:docMk/>
              <pc:sldMasterMk cId="3390211194" sldId="2147483748"/>
              <pc:sldLayoutMk cId="1089912978" sldId="2147483756"/>
              <ac:picMk id="14" creationId="{00000000-0000-0000-0000-000000000000}"/>
            </ac:picMkLst>
          </pc:picChg>
        </pc:sldLayoutChg>
        <pc:sldLayoutChg chg="delSp del">
          <pc:chgData name="Song, JianJian" userId="21c957f8-d12c-45e3-b67f-864ab375890b" providerId="ADAL" clId="{A60664E8-5154-4778-B806-615BB5C02301}" dt="2020-11-26T04:30:29.247" v="70" actId="2696"/>
          <pc:sldLayoutMkLst>
            <pc:docMk/>
            <pc:sldMasterMk cId="3390211194" sldId="2147483748"/>
            <pc:sldLayoutMk cId="2070091408" sldId="2147483757"/>
          </pc:sldLayoutMkLst>
          <pc:graphicFrameChg chg="del">
            <ac:chgData name="Song, JianJian" userId="21c957f8-d12c-45e3-b67f-864ab375890b" providerId="ADAL" clId="{A60664E8-5154-4778-B806-615BB5C02301}" dt="2020-11-26T04:25:55.901" v="9"/>
            <ac:graphicFrameMkLst>
              <pc:docMk/>
              <pc:sldMasterMk cId="3390211194" sldId="2147483748"/>
              <pc:sldLayoutMk cId="2070091408" sldId="2147483757"/>
              <ac:graphicFrameMk id="5" creationId="{00000000-0000-0000-0000-000000000000}"/>
            </ac:graphicFrameMkLst>
          </pc:graphicFrameChg>
        </pc:sldLayoutChg>
        <pc:sldLayoutChg chg="delSp del">
          <pc:chgData name="Song, JianJian" userId="21c957f8-d12c-45e3-b67f-864ab375890b" providerId="ADAL" clId="{A60664E8-5154-4778-B806-615BB5C02301}" dt="2020-11-26T04:30:24.749" v="69" actId="2696"/>
          <pc:sldLayoutMkLst>
            <pc:docMk/>
            <pc:sldMasterMk cId="3390211194" sldId="2147483748"/>
            <pc:sldLayoutMk cId="1905736865" sldId="2147483758"/>
          </pc:sldLayoutMkLst>
          <pc:graphicFrameChg chg="del">
            <ac:chgData name="Song, JianJian" userId="21c957f8-d12c-45e3-b67f-864ab375890b" providerId="ADAL" clId="{A60664E8-5154-4778-B806-615BB5C02301}" dt="2020-11-26T04:25:55.901" v="9"/>
            <ac:graphicFrameMkLst>
              <pc:docMk/>
              <pc:sldMasterMk cId="3390211194" sldId="2147483748"/>
              <pc:sldLayoutMk cId="1905736865" sldId="2147483758"/>
              <ac:graphicFrameMk id="4" creationId="{00000000-0000-0000-0000-000000000000}"/>
            </ac:graphicFrameMkLst>
          </pc:graphicFrameChg>
        </pc:sldLayoutChg>
      </pc:sldMasterChg>
      <pc:sldMasterChg chg="add addSldLayout modSldLayout">
        <pc:chgData name="Song, JianJian" userId="21c957f8-d12c-45e3-b67f-864ab375890b" providerId="ADAL" clId="{A60664E8-5154-4778-B806-615BB5C02301}" dt="2020-11-26T23:26:53.121" v="1368" actId="27028"/>
        <pc:sldMasterMkLst>
          <pc:docMk/>
          <pc:sldMasterMk cId="1467421990" sldId="2147483791"/>
        </pc:sldMasterMkLst>
        <pc:sldLayoutChg chg="modSp add mod">
          <pc:chgData name="Song, JianJian" userId="21c957f8-d12c-45e3-b67f-864ab375890b" providerId="ADAL" clId="{A60664E8-5154-4778-B806-615BB5C02301}" dt="2020-11-26T23:14:41.488" v="1227" actId="948"/>
          <pc:sldLayoutMkLst>
            <pc:docMk/>
            <pc:sldMasterMk cId="1467421990" sldId="2147483791"/>
            <pc:sldLayoutMk cId="2963917636" sldId="2147483793"/>
          </pc:sldLayoutMkLst>
          <pc:spChg chg="mod">
            <ac:chgData name="Song, JianJian" userId="21c957f8-d12c-45e3-b67f-864ab375890b" providerId="ADAL" clId="{A60664E8-5154-4778-B806-615BB5C02301}" dt="2020-11-26T23:12:47.533" v="1211" actId="255"/>
            <ac:spMkLst>
              <pc:docMk/>
              <pc:sldMasterMk cId="1467421990" sldId="2147483791"/>
              <pc:sldLayoutMk cId="2963917636" sldId="2147483793"/>
              <ac:spMk id="2" creationId="{00000000-0000-0000-0000-000000000000}"/>
            </ac:spMkLst>
          </pc:spChg>
          <pc:spChg chg="mod">
            <ac:chgData name="Song, JianJian" userId="21c957f8-d12c-45e3-b67f-864ab375890b" providerId="ADAL" clId="{A60664E8-5154-4778-B806-615BB5C02301}" dt="2020-11-26T23:14:41.488" v="1227" actId="948"/>
            <ac:spMkLst>
              <pc:docMk/>
              <pc:sldMasterMk cId="1467421990" sldId="2147483791"/>
              <pc:sldLayoutMk cId="2963917636" sldId="2147483793"/>
              <ac:spMk id="12" creationId="{00000000-0000-0000-0000-000000000000}"/>
            </ac:spMkLst>
          </pc:spChg>
        </pc:sldLayoutChg>
        <pc:sldLayoutChg chg="add">
          <pc:chgData name="Song, JianJian" userId="21c957f8-d12c-45e3-b67f-864ab375890b" providerId="ADAL" clId="{A60664E8-5154-4778-B806-615BB5C02301}" dt="2020-11-26T23:26:53.121" v="1368" actId="27028"/>
          <pc:sldLayoutMkLst>
            <pc:docMk/>
            <pc:sldMasterMk cId="1467421990" sldId="2147483791"/>
            <pc:sldLayoutMk cId="2378392263" sldId="2147483826"/>
          </pc:sldLayoutMkLst>
        </pc:sldLayoutChg>
      </pc:sldMasterChg>
      <pc:sldMasterChg chg="add del addSldLayout delSldLayout modSldLayout">
        <pc:chgData name="Song, JianJian" userId="21c957f8-d12c-45e3-b67f-864ab375890b" providerId="ADAL" clId="{A60664E8-5154-4778-B806-615BB5C02301}" dt="2020-11-26T23:26:02.202" v="1367" actId="27028"/>
        <pc:sldMasterMkLst>
          <pc:docMk/>
          <pc:sldMasterMk cId="1365519815" sldId="2147483813"/>
        </pc:sldMasterMkLst>
        <pc:sldLayoutChg chg="modSp add del">
          <pc:chgData name="Song, JianJian" userId="21c957f8-d12c-45e3-b67f-864ab375890b" providerId="ADAL" clId="{A60664E8-5154-4778-B806-615BB5C02301}" dt="2020-11-26T23:26:02.202" v="1367" actId="27028"/>
          <pc:sldLayoutMkLst>
            <pc:docMk/>
            <pc:sldMasterMk cId="1365519815" sldId="2147483813"/>
            <pc:sldLayoutMk cId="2928515918" sldId="2147483814"/>
          </pc:sldLayoutMkLst>
          <pc:spChg chg="mod">
            <ac:chgData name="Song, JianJian" userId="21c957f8-d12c-45e3-b67f-864ab375890b" providerId="ADAL" clId="{A60664E8-5154-4778-B806-615BB5C02301}" dt="2020-11-26T23:25:52.811" v="1366"/>
            <ac:spMkLst>
              <pc:docMk/>
              <pc:sldMasterMk cId="1365519815" sldId="2147483813"/>
              <pc:sldLayoutMk cId="2928515918" sldId="2147483814"/>
              <ac:spMk id="2" creationId="{00000000-0000-0000-0000-000000000000}"/>
            </ac:spMkLst>
          </pc:spChg>
          <pc:spChg chg="mod">
            <ac:chgData name="Song, JianJian" userId="21c957f8-d12c-45e3-b67f-864ab375890b" providerId="ADAL" clId="{A60664E8-5154-4778-B806-615BB5C02301}" dt="2020-11-26T23:25:52.811" v="1366"/>
            <ac:spMkLst>
              <pc:docMk/>
              <pc:sldMasterMk cId="1365519815" sldId="2147483813"/>
              <pc:sldLayoutMk cId="2928515918" sldId="2147483814"/>
              <ac:spMk id="3" creationId="{00000000-0000-0000-0000-000000000000}"/>
            </ac:spMkLst>
          </pc:spChg>
          <pc:grpChg chg="mod">
            <ac:chgData name="Song, JianJian" userId="21c957f8-d12c-45e3-b67f-864ab375890b" providerId="ADAL" clId="{A60664E8-5154-4778-B806-615BB5C02301}" dt="2020-11-26T23:25:52.811" v="1366"/>
            <ac:grpSpMkLst>
              <pc:docMk/>
              <pc:sldMasterMk cId="1365519815" sldId="2147483813"/>
              <pc:sldLayoutMk cId="2928515918" sldId="2147483814"/>
              <ac:grpSpMk id="1" creationId="{00000000-0000-0000-0000-000000000000}"/>
            </ac:grpSpMkLst>
          </pc:grpChg>
          <pc:graphicFrameChg chg="mod">
            <ac:chgData name="Song, JianJian" userId="21c957f8-d12c-45e3-b67f-864ab375890b" providerId="ADAL" clId="{A60664E8-5154-4778-B806-615BB5C02301}" dt="2020-11-26T23:25:52.811" v="1366"/>
            <ac:graphicFrameMkLst>
              <pc:docMk/>
              <pc:sldMasterMk cId="1365519815" sldId="2147483813"/>
              <pc:sldLayoutMk cId="2928515918" sldId="2147483814"/>
              <ac:graphicFrameMk id="5" creationId="{00000000-0000-0000-0000-000000000000}"/>
            </ac:graphicFrameMkLst>
          </pc:graphicFrameChg>
        </pc:sldLayoutChg>
      </pc:sldMasterChg>
    </pc:docChg>
  </pc:docChgLst>
  <pc:docChgLst>
    <pc:chgData name="Song, JianJian" userId="21c957f8-d12c-45e3-b67f-864ab375890b" providerId="ADAL" clId="{A1A98834-3DB8-4DEE-B8FA-1A6E92869B1A}"/>
    <pc:docChg chg="custSel modSld">
      <pc:chgData name="Song, JianJian" userId="21c957f8-d12c-45e3-b67f-864ab375890b" providerId="ADAL" clId="{A1A98834-3DB8-4DEE-B8FA-1A6E92869B1A}" dt="2020-11-27T01:42:51.324" v="7"/>
      <pc:docMkLst>
        <pc:docMk/>
      </pc:docMkLst>
      <pc:sldChg chg="addSp">
        <pc:chgData name="Song, JianJian" userId="21c957f8-d12c-45e3-b67f-864ab375890b" providerId="ADAL" clId="{A1A98834-3DB8-4DEE-B8FA-1A6E92869B1A}" dt="2020-11-27T00:55:54.444" v="2"/>
        <pc:sldMkLst>
          <pc:docMk/>
          <pc:sldMk cId="2318451521" sldId="680"/>
        </pc:sldMkLst>
        <pc:inkChg chg="add">
          <ac:chgData name="Song, JianJian" userId="21c957f8-d12c-45e3-b67f-864ab375890b" providerId="ADAL" clId="{A1A98834-3DB8-4DEE-B8FA-1A6E92869B1A}" dt="2020-11-27T00:55:54.444" v="2"/>
          <ac:inkMkLst>
            <pc:docMk/>
            <pc:sldMk cId="2318451521" sldId="680"/>
            <ac:inkMk id="3" creationId="{C199A8C5-D0FB-44E1-99C0-2ABB77330121}"/>
          </ac:inkMkLst>
        </pc:inkChg>
      </pc:sldChg>
      <pc:sldChg chg="addSp">
        <pc:chgData name="Song, JianJian" userId="21c957f8-d12c-45e3-b67f-864ab375890b" providerId="ADAL" clId="{A1A98834-3DB8-4DEE-B8FA-1A6E92869B1A}" dt="2020-11-27T00:55:54.444" v="2"/>
        <pc:sldMkLst>
          <pc:docMk/>
          <pc:sldMk cId="3086945798" sldId="710"/>
        </pc:sldMkLst>
        <pc:inkChg chg="add">
          <ac:chgData name="Song, JianJian" userId="21c957f8-d12c-45e3-b67f-864ab375890b" providerId="ADAL" clId="{A1A98834-3DB8-4DEE-B8FA-1A6E92869B1A}" dt="2020-11-27T00:55:54.444" v="2"/>
          <ac:inkMkLst>
            <pc:docMk/>
            <pc:sldMk cId="3086945798" sldId="710"/>
            <ac:inkMk id="2" creationId="{9BA3569C-E38B-44A0-A9A6-3D7DC176C021}"/>
          </ac:inkMkLst>
        </pc:inkChg>
      </pc:sldChg>
      <pc:sldChg chg="addSp">
        <pc:chgData name="Song, JianJian" userId="21c957f8-d12c-45e3-b67f-864ab375890b" providerId="ADAL" clId="{A1A98834-3DB8-4DEE-B8FA-1A6E92869B1A}" dt="2020-11-27T00:55:54.444" v="2"/>
        <pc:sldMkLst>
          <pc:docMk/>
          <pc:sldMk cId="1955681629" sldId="711"/>
        </pc:sldMkLst>
        <pc:inkChg chg="add">
          <ac:chgData name="Song, JianJian" userId="21c957f8-d12c-45e3-b67f-864ab375890b" providerId="ADAL" clId="{A1A98834-3DB8-4DEE-B8FA-1A6E92869B1A}" dt="2020-11-27T00:55:54.444" v="2"/>
          <ac:inkMkLst>
            <pc:docMk/>
            <pc:sldMk cId="1955681629" sldId="711"/>
            <ac:inkMk id="2" creationId="{0DEE0E66-9F1F-4542-BD91-F6DB268A914F}"/>
          </ac:inkMkLst>
        </pc:inkChg>
      </pc:sldChg>
      <pc:sldChg chg="addSp">
        <pc:chgData name="Song, JianJian" userId="21c957f8-d12c-45e3-b67f-864ab375890b" providerId="ADAL" clId="{A1A98834-3DB8-4DEE-B8FA-1A6E92869B1A}" dt="2020-11-27T01:25:41.504" v="3"/>
        <pc:sldMkLst>
          <pc:docMk/>
          <pc:sldMk cId="240562698" sldId="717"/>
        </pc:sldMkLst>
        <pc:inkChg chg="add">
          <ac:chgData name="Song, JianJian" userId="21c957f8-d12c-45e3-b67f-864ab375890b" providerId="ADAL" clId="{A1A98834-3DB8-4DEE-B8FA-1A6E92869B1A}" dt="2020-11-27T01:25:41.504" v="3"/>
          <ac:inkMkLst>
            <pc:docMk/>
            <pc:sldMk cId="240562698" sldId="717"/>
            <ac:inkMk id="2" creationId="{3A5CE277-0C94-4BBF-8B88-A3022D2E4872}"/>
          </ac:inkMkLst>
        </pc:inkChg>
      </pc:sldChg>
      <pc:sldChg chg="addSp">
        <pc:chgData name="Song, JianJian" userId="21c957f8-d12c-45e3-b67f-864ab375890b" providerId="ADAL" clId="{A1A98834-3DB8-4DEE-B8FA-1A6E92869B1A}" dt="2020-11-27T01:25:41.504" v="3"/>
        <pc:sldMkLst>
          <pc:docMk/>
          <pc:sldMk cId="337769684" sldId="718"/>
        </pc:sldMkLst>
        <pc:inkChg chg="add">
          <ac:chgData name="Song, JianJian" userId="21c957f8-d12c-45e3-b67f-864ab375890b" providerId="ADAL" clId="{A1A98834-3DB8-4DEE-B8FA-1A6E92869B1A}" dt="2020-11-27T01:25:41.504" v="3"/>
          <ac:inkMkLst>
            <pc:docMk/>
            <pc:sldMk cId="337769684" sldId="718"/>
            <ac:inkMk id="2" creationId="{40013511-CCC8-4FFB-BBDA-2C99A7B35954}"/>
          </ac:inkMkLst>
        </pc:inkChg>
      </pc:sldChg>
      <pc:sldChg chg="addSp">
        <pc:chgData name="Song, JianJian" userId="21c957f8-d12c-45e3-b67f-864ab375890b" providerId="ADAL" clId="{A1A98834-3DB8-4DEE-B8FA-1A6E92869B1A}" dt="2020-11-27T00:55:54.444" v="2"/>
        <pc:sldMkLst>
          <pc:docMk/>
          <pc:sldMk cId="2717826451" sldId="719"/>
        </pc:sldMkLst>
        <pc:inkChg chg="add">
          <ac:chgData name="Song, JianJian" userId="21c957f8-d12c-45e3-b67f-864ab375890b" providerId="ADAL" clId="{A1A98834-3DB8-4DEE-B8FA-1A6E92869B1A}" dt="2020-11-27T00:55:54.444" v="2"/>
          <ac:inkMkLst>
            <pc:docMk/>
            <pc:sldMk cId="2717826451" sldId="719"/>
            <ac:inkMk id="4" creationId="{CF6AD0A7-73DB-4698-A8DD-A764DEBF4235}"/>
          </ac:inkMkLst>
        </pc:inkChg>
      </pc:sldChg>
      <pc:sldChg chg="addSp delSp mod">
        <pc:chgData name="Song, JianJian" userId="21c957f8-d12c-45e3-b67f-864ab375890b" providerId="ADAL" clId="{A1A98834-3DB8-4DEE-B8FA-1A6E92869B1A}" dt="2020-11-27T01:42:51.324" v="7"/>
        <pc:sldMkLst>
          <pc:docMk/>
          <pc:sldMk cId="3629135582" sldId="727"/>
        </pc:sldMkLst>
        <pc:inkChg chg="add del">
          <ac:chgData name="Song, JianJian" userId="21c957f8-d12c-45e3-b67f-864ab375890b" providerId="ADAL" clId="{A1A98834-3DB8-4DEE-B8FA-1A6E92869B1A}" dt="2020-11-27T01:39:54.090" v="6" actId="478"/>
          <ac:inkMkLst>
            <pc:docMk/>
            <pc:sldMk cId="3629135582" sldId="727"/>
            <ac:inkMk id="2" creationId="{3E1A6286-8F14-470C-8054-DA3BA679088A}"/>
          </ac:inkMkLst>
        </pc:inkChg>
        <pc:inkChg chg="add">
          <ac:chgData name="Song, JianJian" userId="21c957f8-d12c-45e3-b67f-864ab375890b" providerId="ADAL" clId="{A1A98834-3DB8-4DEE-B8FA-1A6E92869B1A}" dt="2020-11-27T01:42:51.324" v="7"/>
          <ac:inkMkLst>
            <pc:docMk/>
            <pc:sldMk cId="3629135582" sldId="727"/>
            <ac:inkMk id="3" creationId="{ADC89CDA-65CE-4EB0-ACD0-E97E40898F03}"/>
          </ac:inkMkLst>
        </pc:inkChg>
      </pc:sldChg>
      <pc:sldChg chg="addSp">
        <pc:chgData name="Song, JianJian" userId="21c957f8-d12c-45e3-b67f-864ab375890b" providerId="ADAL" clId="{A1A98834-3DB8-4DEE-B8FA-1A6E92869B1A}" dt="2020-11-27T00:55:54.444" v="2"/>
        <pc:sldMkLst>
          <pc:docMk/>
          <pc:sldMk cId="2880092964" sldId="729"/>
        </pc:sldMkLst>
        <pc:inkChg chg="add">
          <ac:chgData name="Song, JianJian" userId="21c957f8-d12c-45e3-b67f-864ab375890b" providerId="ADAL" clId="{A1A98834-3DB8-4DEE-B8FA-1A6E92869B1A}" dt="2020-11-27T00:55:54.444" v="2"/>
          <ac:inkMkLst>
            <pc:docMk/>
            <pc:sldMk cId="2880092964" sldId="729"/>
            <ac:inkMk id="3" creationId="{71F01366-5DFA-423E-85E4-D56A3E18597B}"/>
          </ac:inkMkLst>
        </pc:inkChg>
      </pc:sldChg>
      <pc:sldChg chg="addSp">
        <pc:chgData name="Song, JianJian" userId="21c957f8-d12c-45e3-b67f-864ab375890b" providerId="ADAL" clId="{A1A98834-3DB8-4DEE-B8FA-1A6E92869B1A}" dt="2020-11-27T00:55:54.444" v="2"/>
        <pc:sldMkLst>
          <pc:docMk/>
          <pc:sldMk cId="433657343" sldId="730"/>
        </pc:sldMkLst>
        <pc:inkChg chg="add">
          <ac:chgData name="Song, JianJian" userId="21c957f8-d12c-45e3-b67f-864ab375890b" providerId="ADAL" clId="{A1A98834-3DB8-4DEE-B8FA-1A6E92869B1A}" dt="2020-11-27T00:55:54.444" v="2"/>
          <ac:inkMkLst>
            <pc:docMk/>
            <pc:sldMk cId="433657343" sldId="730"/>
            <ac:inkMk id="4" creationId="{073A8843-932E-4726-8A06-39F26A9B16AB}"/>
          </ac:inkMkLst>
        </pc:inkChg>
      </pc:sldChg>
      <pc:sldChg chg="addSp">
        <pc:chgData name="Song, JianJian" userId="21c957f8-d12c-45e3-b67f-864ab375890b" providerId="ADAL" clId="{A1A98834-3DB8-4DEE-B8FA-1A6E92869B1A}" dt="2020-11-27T00:55:54.444" v="2"/>
        <pc:sldMkLst>
          <pc:docMk/>
          <pc:sldMk cId="2092474925" sldId="732"/>
        </pc:sldMkLst>
        <pc:inkChg chg="add">
          <ac:chgData name="Song, JianJian" userId="21c957f8-d12c-45e3-b67f-864ab375890b" providerId="ADAL" clId="{A1A98834-3DB8-4DEE-B8FA-1A6E92869B1A}" dt="2020-11-27T00:55:54.444" v="2"/>
          <ac:inkMkLst>
            <pc:docMk/>
            <pc:sldMk cId="2092474925" sldId="732"/>
            <ac:inkMk id="4" creationId="{6962D05A-3063-4FC9-9A24-F6FDE7ABCA81}"/>
          </ac:inkMkLst>
        </pc:inkChg>
      </pc:sldChg>
      <pc:sldChg chg="addSp">
        <pc:chgData name="Song, JianJian" userId="21c957f8-d12c-45e3-b67f-864ab375890b" providerId="ADAL" clId="{A1A98834-3DB8-4DEE-B8FA-1A6E92869B1A}" dt="2020-11-27T00:55:54.444" v="2"/>
        <pc:sldMkLst>
          <pc:docMk/>
          <pc:sldMk cId="3780327718" sldId="734"/>
        </pc:sldMkLst>
        <pc:inkChg chg="add">
          <ac:chgData name="Song, JianJian" userId="21c957f8-d12c-45e3-b67f-864ab375890b" providerId="ADAL" clId="{A1A98834-3DB8-4DEE-B8FA-1A6E92869B1A}" dt="2020-11-27T00:55:54.444" v="2"/>
          <ac:inkMkLst>
            <pc:docMk/>
            <pc:sldMk cId="3780327718" sldId="734"/>
            <ac:inkMk id="3" creationId="{6EA67807-0EAB-40F7-AB7C-ED318D3588B3}"/>
          </ac:inkMkLst>
        </pc:inkChg>
      </pc:sldChg>
      <pc:sldChg chg="addSp">
        <pc:chgData name="Song, JianJian" userId="21c957f8-d12c-45e3-b67f-864ab375890b" providerId="ADAL" clId="{A1A98834-3DB8-4DEE-B8FA-1A6E92869B1A}" dt="2020-11-27T00:55:54.444" v="2"/>
        <pc:sldMkLst>
          <pc:docMk/>
          <pc:sldMk cId="2670757645" sldId="735"/>
        </pc:sldMkLst>
        <pc:inkChg chg="add">
          <ac:chgData name="Song, JianJian" userId="21c957f8-d12c-45e3-b67f-864ab375890b" providerId="ADAL" clId="{A1A98834-3DB8-4DEE-B8FA-1A6E92869B1A}" dt="2020-11-27T00:55:54.444" v="2"/>
          <ac:inkMkLst>
            <pc:docMk/>
            <pc:sldMk cId="2670757645" sldId="735"/>
            <ac:inkMk id="5" creationId="{9299C7A8-0596-4858-80ED-AD0357BE08D4}"/>
          </ac:inkMkLst>
        </pc:inkChg>
      </pc:sldChg>
      <pc:sldChg chg="addSp">
        <pc:chgData name="Song, JianJian" userId="21c957f8-d12c-45e3-b67f-864ab375890b" providerId="ADAL" clId="{A1A98834-3DB8-4DEE-B8FA-1A6E92869B1A}" dt="2020-11-27T01:25:41.504" v="3"/>
        <pc:sldMkLst>
          <pc:docMk/>
          <pc:sldMk cId="1440575329" sldId="746"/>
        </pc:sldMkLst>
        <pc:inkChg chg="add">
          <ac:chgData name="Song, JianJian" userId="21c957f8-d12c-45e3-b67f-864ab375890b" providerId="ADAL" clId="{A1A98834-3DB8-4DEE-B8FA-1A6E92869B1A}" dt="2020-11-27T01:25:41.504" v="3"/>
          <ac:inkMkLst>
            <pc:docMk/>
            <pc:sldMk cId="1440575329" sldId="746"/>
            <ac:inkMk id="2" creationId="{488A81BC-8FEF-492D-938E-03E17C3CDA1D}"/>
          </ac:inkMkLst>
        </pc:inkChg>
      </pc:sldChg>
      <pc:sldChg chg="addSp">
        <pc:chgData name="Song, JianJian" userId="21c957f8-d12c-45e3-b67f-864ab375890b" providerId="ADAL" clId="{A1A98834-3DB8-4DEE-B8FA-1A6E92869B1A}" dt="2020-11-27T01:25:41.504" v="3"/>
        <pc:sldMkLst>
          <pc:docMk/>
          <pc:sldMk cId="3211000345" sldId="747"/>
        </pc:sldMkLst>
        <pc:inkChg chg="add">
          <ac:chgData name="Song, JianJian" userId="21c957f8-d12c-45e3-b67f-864ab375890b" providerId="ADAL" clId="{A1A98834-3DB8-4DEE-B8FA-1A6E92869B1A}" dt="2020-11-27T01:25:41.504" v="3"/>
          <ac:inkMkLst>
            <pc:docMk/>
            <pc:sldMk cId="3211000345" sldId="747"/>
            <ac:inkMk id="2" creationId="{9E88A128-CD0D-4A0D-9FB9-B640DC3ACFD5}"/>
          </ac:inkMkLst>
        </pc:inkChg>
      </pc:sldChg>
      <pc:sldChg chg="addSp">
        <pc:chgData name="Song, JianJian" userId="21c957f8-d12c-45e3-b67f-864ab375890b" providerId="ADAL" clId="{A1A98834-3DB8-4DEE-B8FA-1A6E92869B1A}" dt="2020-11-27T01:25:41.504" v="3"/>
        <pc:sldMkLst>
          <pc:docMk/>
          <pc:sldMk cId="1226510321" sldId="752"/>
        </pc:sldMkLst>
        <pc:inkChg chg="add">
          <ac:chgData name="Song, JianJian" userId="21c957f8-d12c-45e3-b67f-864ab375890b" providerId="ADAL" clId="{A1A98834-3DB8-4DEE-B8FA-1A6E92869B1A}" dt="2020-11-27T01:25:41.504" v="3"/>
          <ac:inkMkLst>
            <pc:docMk/>
            <pc:sldMk cId="1226510321" sldId="752"/>
            <ac:inkMk id="2" creationId="{9C07BE62-F387-4051-901A-9EB4227B96A5}"/>
          </ac:inkMkLst>
        </pc:inkChg>
      </pc:sldChg>
      <pc:sldChg chg="addSp">
        <pc:chgData name="Song, JianJian" userId="21c957f8-d12c-45e3-b67f-864ab375890b" providerId="ADAL" clId="{A1A98834-3DB8-4DEE-B8FA-1A6E92869B1A}" dt="2020-11-27T00:55:54.444" v="2"/>
        <pc:sldMkLst>
          <pc:docMk/>
          <pc:sldMk cId="746583476" sldId="757"/>
        </pc:sldMkLst>
        <pc:inkChg chg="add">
          <ac:chgData name="Song, JianJian" userId="21c957f8-d12c-45e3-b67f-864ab375890b" providerId="ADAL" clId="{A1A98834-3DB8-4DEE-B8FA-1A6E92869B1A}" dt="2020-11-27T00:55:54.444" v="2"/>
          <ac:inkMkLst>
            <pc:docMk/>
            <pc:sldMk cId="746583476" sldId="757"/>
            <ac:inkMk id="3" creationId="{CA12BD40-57A0-47AE-886B-9C312FAE88CA}"/>
          </ac:inkMkLst>
        </pc:inkChg>
      </pc:sldChg>
      <pc:sldChg chg="addSp">
        <pc:chgData name="Song, JianJian" userId="21c957f8-d12c-45e3-b67f-864ab375890b" providerId="ADAL" clId="{A1A98834-3DB8-4DEE-B8FA-1A6E92869B1A}" dt="2020-11-27T01:25:41.504" v="3"/>
        <pc:sldMkLst>
          <pc:docMk/>
          <pc:sldMk cId="1113102073" sldId="762"/>
        </pc:sldMkLst>
        <pc:inkChg chg="add">
          <ac:chgData name="Song, JianJian" userId="21c957f8-d12c-45e3-b67f-864ab375890b" providerId="ADAL" clId="{A1A98834-3DB8-4DEE-B8FA-1A6E92869B1A}" dt="2020-11-27T01:25:41.504" v="3"/>
          <ac:inkMkLst>
            <pc:docMk/>
            <pc:sldMk cId="1113102073" sldId="762"/>
            <ac:inkMk id="2" creationId="{41B30C53-DEAF-4168-B204-FB3FC0BCB9FE}"/>
          </ac:inkMkLst>
        </pc:inkChg>
      </pc:sldChg>
      <pc:sldChg chg="addSp">
        <pc:chgData name="Song, JianJian" userId="21c957f8-d12c-45e3-b67f-864ab375890b" providerId="ADAL" clId="{A1A98834-3DB8-4DEE-B8FA-1A6E92869B1A}" dt="2020-11-27T01:25:41.504" v="3"/>
        <pc:sldMkLst>
          <pc:docMk/>
          <pc:sldMk cId="4247986336" sldId="765"/>
        </pc:sldMkLst>
        <pc:inkChg chg="add">
          <ac:chgData name="Song, JianJian" userId="21c957f8-d12c-45e3-b67f-864ab375890b" providerId="ADAL" clId="{A1A98834-3DB8-4DEE-B8FA-1A6E92869B1A}" dt="2020-11-27T01:25:41.504" v="3"/>
          <ac:inkMkLst>
            <pc:docMk/>
            <pc:sldMk cId="4247986336" sldId="765"/>
            <ac:inkMk id="3" creationId="{16A539FC-57EB-4813-B103-ECA14B590A7A}"/>
          </ac:inkMkLst>
        </pc:inkChg>
      </pc:sldChg>
      <pc:sldChg chg="addSp">
        <pc:chgData name="Song, JianJian" userId="21c957f8-d12c-45e3-b67f-864ab375890b" providerId="ADAL" clId="{A1A98834-3DB8-4DEE-B8FA-1A6E92869B1A}" dt="2020-11-27T00:55:54.444" v="2"/>
        <pc:sldMkLst>
          <pc:docMk/>
          <pc:sldMk cId="1725127238" sldId="769"/>
        </pc:sldMkLst>
        <pc:inkChg chg="add">
          <ac:chgData name="Song, JianJian" userId="21c957f8-d12c-45e3-b67f-864ab375890b" providerId="ADAL" clId="{A1A98834-3DB8-4DEE-B8FA-1A6E92869B1A}" dt="2020-11-27T00:55:54.444" v="2"/>
          <ac:inkMkLst>
            <pc:docMk/>
            <pc:sldMk cId="1725127238" sldId="769"/>
            <ac:inkMk id="2" creationId="{4E06FBE2-DA8F-4EEF-A880-E27D8DB8D37E}"/>
          </ac:inkMkLst>
        </pc:inkChg>
      </pc:sldChg>
      <pc:sldChg chg="addSp">
        <pc:chgData name="Song, JianJian" userId="21c957f8-d12c-45e3-b67f-864ab375890b" providerId="ADAL" clId="{A1A98834-3DB8-4DEE-B8FA-1A6E92869B1A}" dt="2020-11-27T00:55:54.444" v="2"/>
        <pc:sldMkLst>
          <pc:docMk/>
          <pc:sldMk cId="4228324759" sldId="771"/>
        </pc:sldMkLst>
        <pc:inkChg chg="add">
          <ac:chgData name="Song, JianJian" userId="21c957f8-d12c-45e3-b67f-864ab375890b" providerId="ADAL" clId="{A1A98834-3DB8-4DEE-B8FA-1A6E92869B1A}" dt="2020-11-27T00:55:54.444" v="2"/>
          <ac:inkMkLst>
            <pc:docMk/>
            <pc:sldMk cId="4228324759" sldId="771"/>
            <ac:inkMk id="2" creationId="{398AC425-8DDE-4E5E-9068-85D5DD285FDB}"/>
          </ac:inkMkLst>
        </pc:inkChg>
      </pc:sldChg>
      <pc:sldChg chg="addSp mod">
        <pc:chgData name="Song, JianJian" userId="21c957f8-d12c-45e3-b67f-864ab375890b" providerId="ADAL" clId="{A1A98834-3DB8-4DEE-B8FA-1A6E92869B1A}" dt="2020-11-27T00:55:54.444" v="2"/>
        <pc:sldMkLst>
          <pc:docMk/>
          <pc:sldMk cId="1008949791" sldId="774"/>
        </pc:sldMkLst>
        <pc:inkChg chg="add">
          <ac:chgData name="Song, JianJian" userId="21c957f8-d12c-45e3-b67f-864ab375890b" providerId="ADAL" clId="{A1A98834-3DB8-4DEE-B8FA-1A6E92869B1A}" dt="2020-11-27T00:18:27.321" v="0"/>
          <ac:inkMkLst>
            <pc:docMk/>
            <pc:sldMk cId="1008949791" sldId="774"/>
            <ac:inkMk id="2" creationId="{63EA1E7C-44DE-4337-A319-8958E78C7797}"/>
          </ac:inkMkLst>
        </pc:inkChg>
        <pc:inkChg chg="add">
          <ac:chgData name="Song, JianJian" userId="21c957f8-d12c-45e3-b67f-864ab375890b" providerId="ADAL" clId="{A1A98834-3DB8-4DEE-B8FA-1A6E92869B1A}" dt="2020-11-27T00:18:30.458" v="1" actId="9405"/>
          <ac:inkMkLst>
            <pc:docMk/>
            <pc:sldMk cId="1008949791" sldId="774"/>
            <ac:inkMk id="4" creationId="{AD3089FD-76FC-4C81-A820-D6E8614953C7}"/>
          </ac:inkMkLst>
        </pc:inkChg>
        <pc:inkChg chg="add">
          <ac:chgData name="Song, JianJian" userId="21c957f8-d12c-45e3-b67f-864ab375890b" providerId="ADAL" clId="{A1A98834-3DB8-4DEE-B8FA-1A6E92869B1A}" dt="2020-11-27T00:55:54.444" v="2"/>
          <ac:inkMkLst>
            <pc:docMk/>
            <pc:sldMk cId="1008949791" sldId="774"/>
            <ac:inkMk id="6" creationId="{B7A11E78-D45D-43A3-8512-AD55B04FA44A}"/>
          </ac:inkMkLst>
        </pc:inkChg>
      </pc:sldChg>
      <pc:sldChg chg="addSp">
        <pc:chgData name="Song, JianJian" userId="21c957f8-d12c-45e3-b67f-864ab375890b" providerId="ADAL" clId="{A1A98834-3DB8-4DEE-B8FA-1A6E92869B1A}" dt="2020-11-27T01:25:41.504" v="3"/>
        <pc:sldMkLst>
          <pc:docMk/>
          <pc:sldMk cId="3278810833" sldId="777"/>
        </pc:sldMkLst>
        <pc:inkChg chg="add">
          <ac:chgData name="Song, JianJian" userId="21c957f8-d12c-45e3-b67f-864ab375890b" providerId="ADAL" clId="{A1A98834-3DB8-4DEE-B8FA-1A6E92869B1A}" dt="2020-11-27T01:25:41.504" v="3"/>
          <ac:inkMkLst>
            <pc:docMk/>
            <pc:sldMk cId="3278810833" sldId="777"/>
            <ac:inkMk id="2" creationId="{8E3C70A1-4013-46B6-BA8B-EA590BBA141C}"/>
          </ac:inkMkLst>
        </pc:inkChg>
      </pc:sldChg>
      <pc:sldChg chg="addSp">
        <pc:chgData name="Song, JianJian" userId="21c957f8-d12c-45e3-b67f-864ab375890b" providerId="ADAL" clId="{A1A98834-3DB8-4DEE-B8FA-1A6E92869B1A}" dt="2020-11-27T01:25:41.504" v="3"/>
        <pc:sldMkLst>
          <pc:docMk/>
          <pc:sldMk cId="219192050" sldId="779"/>
        </pc:sldMkLst>
        <pc:inkChg chg="add">
          <ac:chgData name="Song, JianJian" userId="21c957f8-d12c-45e3-b67f-864ab375890b" providerId="ADAL" clId="{A1A98834-3DB8-4DEE-B8FA-1A6E92869B1A}" dt="2020-11-27T01:25:41.504" v="3"/>
          <ac:inkMkLst>
            <pc:docMk/>
            <pc:sldMk cId="219192050" sldId="779"/>
            <ac:inkMk id="2" creationId="{0D33ED10-B92D-4B59-8D2D-8F521111E75E}"/>
          </ac:inkMkLst>
        </pc:inkChg>
      </pc:sldChg>
      <pc:sldChg chg="addSp">
        <pc:chgData name="Song, JianJian" userId="21c957f8-d12c-45e3-b67f-864ab375890b" providerId="ADAL" clId="{A1A98834-3DB8-4DEE-B8FA-1A6E92869B1A}" dt="2020-11-27T00:55:54.444" v="2"/>
        <pc:sldMkLst>
          <pc:docMk/>
          <pc:sldMk cId="4253368292" sldId="780"/>
        </pc:sldMkLst>
        <pc:inkChg chg="add">
          <ac:chgData name="Song, JianJian" userId="21c957f8-d12c-45e3-b67f-864ab375890b" providerId="ADAL" clId="{A1A98834-3DB8-4DEE-B8FA-1A6E92869B1A}" dt="2020-11-27T00:55:54.444" v="2"/>
          <ac:inkMkLst>
            <pc:docMk/>
            <pc:sldMk cId="4253368292" sldId="780"/>
            <ac:inkMk id="2" creationId="{4AB09B88-5A79-4057-8B61-2A3A133F05AC}"/>
          </ac:inkMkLst>
        </pc:inkChg>
      </pc:sldChg>
      <pc:sldChg chg="addSp">
        <pc:chgData name="Song, JianJian" userId="21c957f8-d12c-45e3-b67f-864ab375890b" providerId="ADAL" clId="{A1A98834-3DB8-4DEE-B8FA-1A6E92869B1A}" dt="2020-11-27T00:55:54.444" v="2"/>
        <pc:sldMkLst>
          <pc:docMk/>
          <pc:sldMk cId="3585985691" sldId="781"/>
        </pc:sldMkLst>
        <pc:inkChg chg="add">
          <ac:chgData name="Song, JianJian" userId="21c957f8-d12c-45e3-b67f-864ab375890b" providerId="ADAL" clId="{A1A98834-3DB8-4DEE-B8FA-1A6E92869B1A}" dt="2020-11-27T00:55:54.444" v="2"/>
          <ac:inkMkLst>
            <pc:docMk/>
            <pc:sldMk cId="3585985691" sldId="781"/>
            <ac:inkMk id="3" creationId="{0863FF9B-5C6D-416D-B141-4AD850597BF3}"/>
          </ac:inkMkLst>
        </pc:inkChg>
      </pc:sldChg>
      <pc:sldChg chg="addSp">
        <pc:chgData name="Song, JianJian" userId="21c957f8-d12c-45e3-b67f-864ab375890b" providerId="ADAL" clId="{A1A98834-3DB8-4DEE-B8FA-1A6E92869B1A}" dt="2020-11-27T00:55:54.444" v="2"/>
        <pc:sldMkLst>
          <pc:docMk/>
          <pc:sldMk cId="495699129" sldId="783"/>
        </pc:sldMkLst>
        <pc:inkChg chg="add">
          <ac:chgData name="Song, JianJian" userId="21c957f8-d12c-45e3-b67f-864ab375890b" providerId="ADAL" clId="{A1A98834-3DB8-4DEE-B8FA-1A6E92869B1A}" dt="2020-11-27T00:55:54.444" v="2"/>
          <ac:inkMkLst>
            <pc:docMk/>
            <pc:sldMk cId="495699129" sldId="783"/>
            <ac:inkMk id="4" creationId="{CCD9891E-FBC6-4ABD-B7FF-44A332C20CE5}"/>
          </ac:inkMkLst>
        </pc:inkChg>
      </pc:sldChg>
      <pc:sldChg chg="addSp">
        <pc:chgData name="Song, JianJian" userId="21c957f8-d12c-45e3-b67f-864ab375890b" providerId="ADAL" clId="{A1A98834-3DB8-4DEE-B8FA-1A6E92869B1A}" dt="2020-11-27T00:55:54.444" v="2"/>
        <pc:sldMkLst>
          <pc:docMk/>
          <pc:sldMk cId="4064640469" sldId="784"/>
        </pc:sldMkLst>
        <pc:inkChg chg="add">
          <ac:chgData name="Song, JianJian" userId="21c957f8-d12c-45e3-b67f-864ab375890b" providerId="ADAL" clId="{A1A98834-3DB8-4DEE-B8FA-1A6E92869B1A}" dt="2020-11-27T00:55:54.444" v="2"/>
          <ac:inkMkLst>
            <pc:docMk/>
            <pc:sldMk cId="4064640469" sldId="784"/>
            <ac:inkMk id="2" creationId="{E30D659B-45E6-4717-B359-2EAEFEDDBD04}"/>
          </ac:inkMkLst>
        </pc:inkChg>
      </pc:sldChg>
      <pc:sldChg chg="addSp">
        <pc:chgData name="Song, JianJian" userId="21c957f8-d12c-45e3-b67f-864ab375890b" providerId="ADAL" clId="{A1A98834-3DB8-4DEE-B8FA-1A6E92869B1A}" dt="2020-11-27T01:25:41.504" v="3"/>
        <pc:sldMkLst>
          <pc:docMk/>
          <pc:sldMk cId="1182119810" sldId="785"/>
        </pc:sldMkLst>
        <pc:inkChg chg="add">
          <ac:chgData name="Song, JianJian" userId="21c957f8-d12c-45e3-b67f-864ab375890b" providerId="ADAL" clId="{A1A98834-3DB8-4DEE-B8FA-1A6E92869B1A}" dt="2020-11-27T01:25:41.504" v="3"/>
          <ac:inkMkLst>
            <pc:docMk/>
            <pc:sldMk cId="1182119810" sldId="785"/>
            <ac:inkMk id="3" creationId="{DA4BCF3C-C76F-4B89-B053-BD5906F91D52}"/>
          </ac:inkMkLst>
        </pc:inkChg>
      </pc:sldChg>
      <pc:sldChg chg="addSp">
        <pc:chgData name="Song, JianJian" userId="21c957f8-d12c-45e3-b67f-864ab375890b" providerId="ADAL" clId="{A1A98834-3DB8-4DEE-B8FA-1A6E92869B1A}" dt="2020-11-27T01:25:41.504" v="3"/>
        <pc:sldMkLst>
          <pc:docMk/>
          <pc:sldMk cId="3498420417" sldId="787"/>
        </pc:sldMkLst>
        <pc:inkChg chg="add">
          <ac:chgData name="Song, JianJian" userId="21c957f8-d12c-45e3-b67f-864ab375890b" providerId="ADAL" clId="{A1A98834-3DB8-4DEE-B8FA-1A6E92869B1A}" dt="2020-11-27T01:25:41.504" v="3"/>
          <ac:inkMkLst>
            <pc:docMk/>
            <pc:sldMk cId="3498420417" sldId="787"/>
            <ac:inkMk id="2" creationId="{083BE626-CBC3-4842-A8FB-0D23634BD8F4}"/>
          </ac:inkMkLst>
        </pc:inkChg>
      </pc:sldChg>
      <pc:sldChg chg="addSp">
        <pc:chgData name="Song, JianJian" userId="21c957f8-d12c-45e3-b67f-864ab375890b" providerId="ADAL" clId="{A1A98834-3DB8-4DEE-B8FA-1A6E92869B1A}" dt="2020-11-27T01:25:41.504" v="3"/>
        <pc:sldMkLst>
          <pc:docMk/>
          <pc:sldMk cId="2328536313" sldId="788"/>
        </pc:sldMkLst>
        <pc:inkChg chg="add">
          <ac:chgData name="Song, JianJian" userId="21c957f8-d12c-45e3-b67f-864ab375890b" providerId="ADAL" clId="{A1A98834-3DB8-4DEE-B8FA-1A6E92869B1A}" dt="2020-11-27T01:25:41.504" v="3"/>
          <ac:inkMkLst>
            <pc:docMk/>
            <pc:sldMk cId="2328536313" sldId="788"/>
            <ac:inkMk id="4" creationId="{3C46ACC3-3FFC-4C1D-99D7-1DBAEF13EA98}"/>
          </ac:inkMkLst>
        </pc:inkChg>
      </pc:sldChg>
      <pc:sldChg chg="addSp">
        <pc:chgData name="Song, JianJian" userId="21c957f8-d12c-45e3-b67f-864ab375890b" providerId="ADAL" clId="{A1A98834-3DB8-4DEE-B8FA-1A6E92869B1A}" dt="2020-11-27T01:25:41.504" v="3"/>
        <pc:sldMkLst>
          <pc:docMk/>
          <pc:sldMk cId="3906221174" sldId="790"/>
        </pc:sldMkLst>
        <pc:inkChg chg="add">
          <ac:chgData name="Song, JianJian" userId="21c957f8-d12c-45e3-b67f-864ab375890b" providerId="ADAL" clId="{A1A98834-3DB8-4DEE-B8FA-1A6E92869B1A}" dt="2020-11-27T01:25:41.504" v="3"/>
          <ac:inkMkLst>
            <pc:docMk/>
            <pc:sldMk cId="3906221174" sldId="790"/>
            <ac:inkMk id="6" creationId="{A1AC5484-14E7-465A-8A88-EB11EA479B24}"/>
          </ac:inkMkLst>
        </pc:inkChg>
      </pc:sldChg>
      <pc:sldChg chg="addSp">
        <pc:chgData name="Song, JianJian" userId="21c957f8-d12c-45e3-b67f-864ab375890b" providerId="ADAL" clId="{A1A98834-3DB8-4DEE-B8FA-1A6E92869B1A}" dt="2020-11-27T01:25:41.504" v="3"/>
        <pc:sldMkLst>
          <pc:docMk/>
          <pc:sldMk cId="1621849690" sldId="794"/>
        </pc:sldMkLst>
        <pc:inkChg chg="add">
          <ac:chgData name="Song, JianJian" userId="21c957f8-d12c-45e3-b67f-864ab375890b" providerId="ADAL" clId="{A1A98834-3DB8-4DEE-B8FA-1A6E92869B1A}" dt="2020-11-27T01:25:41.504" v="3"/>
          <ac:inkMkLst>
            <pc:docMk/>
            <pc:sldMk cId="1621849690" sldId="794"/>
            <ac:inkMk id="3" creationId="{35ADA52E-EA3B-4367-AD25-077546E1CFA2}"/>
          </ac:inkMkLst>
        </pc:inkChg>
      </pc:sldChg>
      <pc:sldChg chg="addSp">
        <pc:chgData name="Song, JianJian" userId="21c957f8-d12c-45e3-b67f-864ab375890b" providerId="ADAL" clId="{A1A98834-3DB8-4DEE-B8FA-1A6E92869B1A}" dt="2020-11-27T01:25:41.504" v="3"/>
        <pc:sldMkLst>
          <pc:docMk/>
          <pc:sldMk cId="1476566440" sldId="796"/>
        </pc:sldMkLst>
        <pc:inkChg chg="add">
          <ac:chgData name="Song, JianJian" userId="21c957f8-d12c-45e3-b67f-864ab375890b" providerId="ADAL" clId="{A1A98834-3DB8-4DEE-B8FA-1A6E92869B1A}" dt="2020-11-27T01:25:41.504" v="3"/>
          <ac:inkMkLst>
            <pc:docMk/>
            <pc:sldMk cId="1476566440" sldId="796"/>
            <ac:inkMk id="4" creationId="{6566AD1C-2AAD-4108-884F-51E2B72A9A90}"/>
          </ac:inkMkLst>
        </pc:inkChg>
      </pc:sldChg>
      <pc:sldChg chg="addSp">
        <pc:chgData name="Song, JianJian" userId="21c957f8-d12c-45e3-b67f-864ab375890b" providerId="ADAL" clId="{A1A98834-3DB8-4DEE-B8FA-1A6E92869B1A}" dt="2020-11-27T01:25:41.504" v="3"/>
        <pc:sldMkLst>
          <pc:docMk/>
          <pc:sldMk cId="1289895060" sldId="797"/>
        </pc:sldMkLst>
        <pc:inkChg chg="add">
          <ac:chgData name="Song, JianJian" userId="21c957f8-d12c-45e3-b67f-864ab375890b" providerId="ADAL" clId="{A1A98834-3DB8-4DEE-B8FA-1A6E92869B1A}" dt="2020-11-27T01:25:41.504" v="3"/>
          <ac:inkMkLst>
            <pc:docMk/>
            <pc:sldMk cId="1289895060" sldId="797"/>
            <ac:inkMk id="4" creationId="{E7352732-6F60-4AE8-9DA0-E00F308D8520}"/>
          </ac:inkMkLst>
        </pc:inkChg>
      </pc:sldChg>
      <pc:sldChg chg="addSp">
        <pc:chgData name="Song, JianJian" userId="21c957f8-d12c-45e3-b67f-864ab375890b" providerId="ADAL" clId="{A1A98834-3DB8-4DEE-B8FA-1A6E92869B1A}" dt="2020-11-27T01:25:41.504" v="3"/>
        <pc:sldMkLst>
          <pc:docMk/>
          <pc:sldMk cId="4183117770" sldId="798"/>
        </pc:sldMkLst>
        <pc:inkChg chg="add">
          <ac:chgData name="Song, JianJian" userId="21c957f8-d12c-45e3-b67f-864ab375890b" providerId="ADAL" clId="{A1A98834-3DB8-4DEE-B8FA-1A6E92869B1A}" dt="2020-11-27T01:25:41.504" v="3"/>
          <ac:inkMkLst>
            <pc:docMk/>
            <pc:sldMk cId="4183117770" sldId="798"/>
            <ac:inkMk id="3" creationId="{7595E664-357A-4541-AD0D-F8885F1BC556}"/>
          </ac:inkMkLst>
        </pc:inkChg>
      </pc:sldChg>
      <pc:sldChg chg="addSp">
        <pc:chgData name="Song, JianJian" userId="21c957f8-d12c-45e3-b67f-864ab375890b" providerId="ADAL" clId="{A1A98834-3DB8-4DEE-B8FA-1A6E92869B1A}" dt="2020-11-27T01:25:41.504" v="3"/>
        <pc:sldMkLst>
          <pc:docMk/>
          <pc:sldMk cId="2072728462" sldId="806"/>
        </pc:sldMkLst>
        <pc:inkChg chg="add">
          <ac:chgData name="Song, JianJian" userId="21c957f8-d12c-45e3-b67f-864ab375890b" providerId="ADAL" clId="{A1A98834-3DB8-4DEE-B8FA-1A6E92869B1A}" dt="2020-11-27T01:25:41.504" v="3"/>
          <ac:inkMkLst>
            <pc:docMk/>
            <pc:sldMk cId="2072728462" sldId="806"/>
            <ac:inkMk id="3" creationId="{C9C15B95-94B7-4F5C-88BF-1EF45F37DCDE}"/>
          </ac:inkMkLst>
        </pc:inkChg>
      </pc:sldChg>
      <pc:sldChg chg="addSp">
        <pc:chgData name="Song, JianJian" userId="21c957f8-d12c-45e3-b67f-864ab375890b" providerId="ADAL" clId="{A1A98834-3DB8-4DEE-B8FA-1A6E92869B1A}" dt="2020-11-27T01:25:41.504" v="3"/>
        <pc:sldMkLst>
          <pc:docMk/>
          <pc:sldMk cId="3577006910" sldId="808"/>
        </pc:sldMkLst>
        <pc:inkChg chg="add">
          <ac:chgData name="Song, JianJian" userId="21c957f8-d12c-45e3-b67f-864ab375890b" providerId="ADAL" clId="{A1A98834-3DB8-4DEE-B8FA-1A6E92869B1A}" dt="2020-11-27T01:25:41.504" v="3"/>
          <ac:inkMkLst>
            <pc:docMk/>
            <pc:sldMk cId="3577006910" sldId="808"/>
            <ac:inkMk id="3" creationId="{B6686F08-0065-4EF4-A1CD-CF37DB26A673}"/>
          </ac:inkMkLst>
        </pc:inkChg>
      </pc:sldChg>
      <pc:sldChg chg="addSp modSp mod">
        <pc:chgData name="Song, JianJian" userId="21c957f8-d12c-45e3-b67f-864ab375890b" providerId="ADAL" clId="{A1A98834-3DB8-4DEE-B8FA-1A6E92869B1A}" dt="2020-11-27T01:38:31.337" v="5"/>
        <pc:sldMkLst>
          <pc:docMk/>
          <pc:sldMk cId="3958680673" sldId="811"/>
        </pc:sldMkLst>
        <pc:spChg chg="mod">
          <ac:chgData name="Song, JianJian" userId="21c957f8-d12c-45e3-b67f-864ab375890b" providerId="ADAL" clId="{A1A98834-3DB8-4DEE-B8FA-1A6E92869B1A}" dt="2020-11-27T01:33:12.428" v="4" actId="1076"/>
          <ac:spMkLst>
            <pc:docMk/>
            <pc:sldMk cId="3958680673" sldId="811"/>
            <ac:spMk id="9" creationId="{00000000-0000-0000-0000-000000000000}"/>
          </ac:spMkLst>
        </pc:spChg>
        <pc:inkChg chg="add">
          <ac:chgData name="Song, JianJian" userId="21c957f8-d12c-45e3-b67f-864ab375890b" providerId="ADAL" clId="{A1A98834-3DB8-4DEE-B8FA-1A6E92869B1A}" dt="2020-11-27T01:38:31.337" v="5"/>
          <ac:inkMkLst>
            <pc:docMk/>
            <pc:sldMk cId="3958680673" sldId="811"/>
            <ac:inkMk id="4" creationId="{76C6C3DC-8A91-4EB2-ABB1-A4C052183DDC}"/>
          </ac:inkMkLst>
        </pc:inkChg>
      </pc:sldChg>
      <pc:sldChg chg="addSp">
        <pc:chgData name="Song, JianJian" userId="21c957f8-d12c-45e3-b67f-864ab375890b" providerId="ADAL" clId="{A1A98834-3DB8-4DEE-B8FA-1A6E92869B1A}" dt="2020-11-27T01:38:31.337" v="5"/>
        <pc:sldMkLst>
          <pc:docMk/>
          <pc:sldMk cId="1248546722" sldId="812"/>
        </pc:sldMkLst>
        <pc:inkChg chg="add">
          <ac:chgData name="Song, JianJian" userId="21c957f8-d12c-45e3-b67f-864ab375890b" providerId="ADAL" clId="{A1A98834-3DB8-4DEE-B8FA-1A6E92869B1A}" dt="2020-11-27T01:38:31.337" v="5"/>
          <ac:inkMkLst>
            <pc:docMk/>
            <pc:sldMk cId="1248546722" sldId="812"/>
            <ac:inkMk id="2" creationId="{4D72611D-9DBD-40EB-978E-43496CC4968B}"/>
          </ac:inkMkLst>
        </pc:inkChg>
      </pc:sldChg>
    </pc:docChg>
  </pc:docChgLst>
  <pc:docChgLst>
    <pc:chgData name="Song, JianJian" userId="21c957f8-d12c-45e3-b67f-864ab375890b" providerId="ADAL" clId="{9910D3DC-1738-4DEF-B7A8-5A89CC2C691D}"/>
    <pc:docChg chg="undo custSel addSld modSld sldOrd modMainMaster">
      <pc:chgData name="Song, JianJian" userId="21c957f8-d12c-45e3-b67f-864ab375890b" providerId="ADAL" clId="{9910D3DC-1738-4DEF-B7A8-5A89CC2C691D}" dt="2021-08-12T00:26:24.567" v="723" actId="962"/>
      <pc:docMkLst>
        <pc:docMk/>
      </pc:docMkLst>
      <pc:sldChg chg="modSp mod">
        <pc:chgData name="Song, JianJian" userId="21c957f8-d12c-45e3-b67f-864ab375890b" providerId="ADAL" clId="{9910D3DC-1738-4DEF-B7A8-5A89CC2C691D}" dt="2021-08-11T20:12:18.650" v="638" actId="20577"/>
        <pc:sldMkLst>
          <pc:docMk/>
          <pc:sldMk cId="0" sldId="620"/>
        </pc:sldMkLst>
        <pc:spChg chg="mod">
          <ac:chgData name="Song, JianJian" userId="21c957f8-d12c-45e3-b67f-864ab375890b" providerId="ADAL" clId="{9910D3DC-1738-4DEF-B7A8-5A89CC2C691D}" dt="2021-08-11T20:12:18.650" v="638" actId="20577"/>
          <ac:spMkLst>
            <pc:docMk/>
            <pc:sldMk cId="0" sldId="620"/>
            <ac:spMk id="3" creationId="{00000000-0000-0000-0000-000000000000}"/>
          </ac:spMkLst>
        </pc:spChg>
      </pc:sldChg>
      <pc:sldChg chg="delSp mod">
        <pc:chgData name="Song, JianJian" userId="21c957f8-d12c-45e3-b67f-864ab375890b" providerId="ADAL" clId="{9910D3DC-1738-4DEF-B7A8-5A89CC2C691D}" dt="2021-08-10T16:38:25.309" v="40" actId="478"/>
        <pc:sldMkLst>
          <pc:docMk/>
          <pc:sldMk cId="2318451521" sldId="680"/>
        </pc:sldMkLst>
        <pc:inkChg chg="del">
          <ac:chgData name="Song, JianJian" userId="21c957f8-d12c-45e3-b67f-864ab375890b" providerId="ADAL" clId="{9910D3DC-1738-4DEF-B7A8-5A89CC2C691D}" dt="2021-08-10T16:38:25.309" v="40" actId="478"/>
          <ac:inkMkLst>
            <pc:docMk/>
            <pc:sldMk cId="2318451521" sldId="680"/>
            <ac:inkMk id="3" creationId="{C199A8C5-D0FB-44E1-99C0-2ABB77330121}"/>
          </ac:inkMkLst>
        </pc:inkChg>
      </pc:sldChg>
      <pc:sldChg chg="delSp mod">
        <pc:chgData name="Song, JianJian" userId="21c957f8-d12c-45e3-b67f-864ab375890b" providerId="ADAL" clId="{9910D3DC-1738-4DEF-B7A8-5A89CC2C691D}" dt="2021-08-10T16:39:08.693" v="50" actId="478"/>
        <pc:sldMkLst>
          <pc:docMk/>
          <pc:sldMk cId="3086945798" sldId="710"/>
        </pc:sldMkLst>
        <pc:inkChg chg="del">
          <ac:chgData name="Song, JianJian" userId="21c957f8-d12c-45e3-b67f-864ab375890b" providerId="ADAL" clId="{9910D3DC-1738-4DEF-B7A8-5A89CC2C691D}" dt="2021-08-10T16:39:08.693" v="50" actId="478"/>
          <ac:inkMkLst>
            <pc:docMk/>
            <pc:sldMk cId="3086945798" sldId="710"/>
            <ac:inkMk id="2" creationId="{9BA3569C-E38B-44A0-A9A6-3D7DC176C021}"/>
          </ac:inkMkLst>
        </pc:inkChg>
      </pc:sldChg>
      <pc:sldChg chg="delSp mod">
        <pc:chgData name="Song, JianJian" userId="21c957f8-d12c-45e3-b67f-864ab375890b" providerId="ADAL" clId="{9910D3DC-1738-4DEF-B7A8-5A89CC2C691D}" dt="2021-08-10T16:39:11.897" v="51" actId="478"/>
        <pc:sldMkLst>
          <pc:docMk/>
          <pc:sldMk cId="1955681629" sldId="711"/>
        </pc:sldMkLst>
        <pc:inkChg chg="del">
          <ac:chgData name="Song, JianJian" userId="21c957f8-d12c-45e3-b67f-864ab375890b" providerId="ADAL" clId="{9910D3DC-1738-4DEF-B7A8-5A89CC2C691D}" dt="2021-08-10T16:39:11.897" v="51" actId="478"/>
          <ac:inkMkLst>
            <pc:docMk/>
            <pc:sldMk cId="1955681629" sldId="711"/>
            <ac:inkMk id="2" creationId="{0DEE0E66-9F1F-4542-BD91-F6DB268A914F}"/>
          </ac:inkMkLst>
        </pc:inkChg>
      </pc:sldChg>
      <pc:sldChg chg="addSp delSp modSp mod">
        <pc:chgData name="Song, JianJian" userId="21c957f8-d12c-45e3-b67f-864ab375890b" providerId="ADAL" clId="{9910D3DC-1738-4DEF-B7A8-5A89CC2C691D}" dt="2021-08-11T20:47:35.132" v="655" actId="1076"/>
        <pc:sldMkLst>
          <pc:docMk/>
          <pc:sldMk cId="240562698" sldId="717"/>
        </pc:sldMkLst>
        <pc:picChg chg="del">
          <ac:chgData name="Song, JianJian" userId="21c957f8-d12c-45e3-b67f-864ab375890b" providerId="ADAL" clId="{9910D3DC-1738-4DEF-B7A8-5A89CC2C691D}" dt="2021-08-11T20:47:28.950" v="650" actId="478"/>
          <ac:picMkLst>
            <pc:docMk/>
            <pc:sldMk cId="240562698" sldId="717"/>
            <ac:picMk id="3" creationId="{26B72E1A-553E-4889-8EAC-29C5BCCD7B60}"/>
          </ac:picMkLst>
        </pc:picChg>
        <pc:picChg chg="add mod">
          <ac:chgData name="Song, JianJian" userId="21c957f8-d12c-45e3-b67f-864ab375890b" providerId="ADAL" clId="{9910D3DC-1738-4DEF-B7A8-5A89CC2C691D}" dt="2021-08-11T20:47:35.132" v="655" actId="1076"/>
          <ac:picMkLst>
            <pc:docMk/>
            <pc:sldMk cId="240562698" sldId="717"/>
            <ac:picMk id="4" creationId="{15AD9FAB-5E97-484D-8917-F870E3327BFD}"/>
          </ac:picMkLst>
        </pc:picChg>
        <pc:inkChg chg="del">
          <ac:chgData name="Song, JianJian" userId="21c957f8-d12c-45e3-b67f-864ab375890b" providerId="ADAL" clId="{9910D3DC-1738-4DEF-B7A8-5A89CC2C691D}" dt="2021-08-10T16:39:41.319" v="59" actId="478"/>
          <ac:inkMkLst>
            <pc:docMk/>
            <pc:sldMk cId="240562698" sldId="717"/>
            <ac:inkMk id="2" creationId="{3A5CE277-0C94-4BBF-8B88-A3022D2E4872}"/>
          </ac:inkMkLst>
        </pc:inkChg>
      </pc:sldChg>
      <pc:sldChg chg="delSp mod">
        <pc:chgData name="Song, JianJian" userId="21c957f8-d12c-45e3-b67f-864ab375890b" providerId="ADAL" clId="{9910D3DC-1738-4DEF-B7A8-5A89CC2C691D}" dt="2021-08-10T16:39:38.623" v="58" actId="478"/>
        <pc:sldMkLst>
          <pc:docMk/>
          <pc:sldMk cId="337769684" sldId="718"/>
        </pc:sldMkLst>
        <pc:inkChg chg="del">
          <ac:chgData name="Song, JianJian" userId="21c957f8-d12c-45e3-b67f-864ab375890b" providerId="ADAL" clId="{9910D3DC-1738-4DEF-B7A8-5A89CC2C691D}" dt="2021-08-10T16:39:38.623" v="58" actId="478"/>
          <ac:inkMkLst>
            <pc:docMk/>
            <pc:sldMk cId="337769684" sldId="718"/>
            <ac:inkMk id="2" creationId="{40013511-CCC8-4FFB-BBDA-2C99A7B35954}"/>
          </ac:inkMkLst>
        </pc:inkChg>
      </pc:sldChg>
      <pc:sldChg chg="delSp mod">
        <pc:chgData name="Song, JianJian" userId="21c957f8-d12c-45e3-b67f-864ab375890b" providerId="ADAL" clId="{9910D3DC-1738-4DEF-B7A8-5A89CC2C691D}" dt="2021-08-10T16:38:30.010" v="41" actId="478"/>
        <pc:sldMkLst>
          <pc:docMk/>
          <pc:sldMk cId="2717826451" sldId="719"/>
        </pc:sldMkLst>
        <pc:inkChg chg="del">
          <ac:chgData name="Song, JianJian" userId="21c957f8-d12c-45e3-b67f-864ab375890b" providerId="ADAL" clId="{9910D3DC-1738-4DEF-B7A8-5A89CC2C691D}" dt="2021-08-10T16:38:30.010" v="41" actId="478"/>
          <ac:inkMkLst>
            <pc:docMk/>
            <pc:sldMk cId="2717826451" sldId="719"/>
            <ac:inkMk id="4" creationId="{CF6AD0A7-73DB-4698-A8DD-A764DEBF4235}"/>
          </ac:inkMkLst>
        </pc:inkChg>
      </pc:sldChg>
      <pc:sldChg chg="delSp modSp mod">
        <pc:chgData name="Song, JianJian" userId="21c957f8-d12c-45e3-b67f-864ab375890b" providerId="ADAL" clId="{9910D3DC-1738-4DEF-B7A8-5A89CC2C691D}" dt="2021-08-11T20:48:20.749" v="680" actId="20577"/>
        <pc:sldMkLst>
          <pc:docMk/>
          <pc:sldMk cId="3629135582" sldId="727"/>
        </pc:sldMkLst>
        <pc:spChg chg="mod">
          <ac:chgData name="Song, JianJian" userId="21c957f8-d12c-45e3-b67f-864ab375890b" providerId="ADAL" clId="{9910D3DC-1738-4DEF-B7A8-5A89CC2C691D}" dt="2021-08-11T20:48:20.749" v="680" actId="20577"/>
          <ac:spMkLst>
            <pc:docMk/>
            <pc:sldMk cId="3629135582" sldId="727"/>
            <ac:spMk id="7" creationId="{00000000-0000-0000-0000-000000000000}"/>
          </ac:spMkLst>
        </pc:spChg>
        <pc:inkChg chg="del">
          <ac:chgData name="Song, JianJian" userId="21c957f8-d12c-45e3-b67f-864ab375890b" providerId="ADAL" clId="{9910D3DC-1738-4DEF-B7A8-5A89CC2C691D}" dt="2021-08-10T16:39:44.612" v="60" actId="478"/>
          <ac:inkMkLst>
            <pc:docMk/>
            <pc:sldMk cId="3629135582" sldId="727"/>
            <ac:inkMk id="3" creationId="{ADC89CDA-65CE-4EB0-ACD0-E97E40898F03}"/>
          </ac:inkMkLst>
        </pc:inkChg>
      </pc:sldChg>
      <pc:sldChg chg="delSp mod">
        <pc:chgData name="Song, JianJian" userId="21c957f8-d12c-45e3-b67f-864ab375890b" providerId="ADAL" clId="{9910D3DC-1738-4DEF-B7A8-5A89CC2C691D}" dt="2021-08-10T16:38:18.332" v="38" actId="478"/>
        <pc:sldMkLst>
          <pc:docMk/>
          <pc:sldMk cId="2880092964" sldId="729"/>
        </pc:sldMkLst>
        <pc:inkChg chg="del">
          <ac:chgData name="Song, JianJian" userId="21c957f8-d12c-45e3-b67f-864ab375890b" providerId="ADAL" clId="{9910D3DC-1738-4DEF-B7A8-5A89CC2C691D}" dt="2021-08-10T16:38:18.332" v="38" actId="478"/>
          <ac:inkMkLst>
            <pc:docMk/>
            <pc:sldMk cId="2880092964" sldId="729"/>
            <ac:inkMk id="3" creationId="{71F01366-5DFA-423E-85E4-D56A3E18597B}"/>
          </ac:inkMkLst>
        </pc:inkChg>
      </pc:sldChg>
      <pc:sldChg chg="delSp mod">
        <pc:chgData name="Song, JianJian" userId="21c957f8-d12c-45e3-b67f-864ab375890b" providerId="ADAL" clId="{9910D3DC-1738-4DEF-B7A8-5A89CC2C691D}" dt="2021-08-10T16:38:21.464" v="39" actId="478"/>
        <pc:sldMkLst>
          <pc:docMk/>
          <pc:sldMk cId="433657343" sldId="730"/>
        </pc:sldMkLst>
        <pc:inkChg chg="del">
          <ac:chgData name="Song, JianJian" userId="21c957f8-d12c-45e3-b67f-864ab375890b" providerId="ADAL" clId="{9910D3DC-1738-4DEF-B7A8-5A89CC2C691D}" dt="2021-08-10T16:38:21.464" v="39" actId="478"/>
          <ac:inkMkLst>
            <pc:docMk/>
            <pc:sldMk cId="433657343" sldId="730"/>
            <ac:inkMk id="4" creationId="{073A8843-932E-4726-8A06-39F26A9B16AB}"/>
          </ac:inkMkLst>
        </pc:inkChg>
      </pc:sldChg>
      <pc:sldChg chg="delSp mod">
        <pc:chgData name="Song, JianJian" userId="21c957f8-d12c-45e3-b67f-864ab375890b" providerId="ADAL" clId="{9910D3DC-1738-4DEF-B7A8-5A89CC2C691D}" dt="2021-08-10T16:38:37.123" v="43" actId="478"/>
        <pc:sldMkLst>
          <pc:docMk/>
          <pc:sldMk cId="2092474925" sldId="732"/>
        </pc:sldMkLst>
        <pc:inkChg chg="del">
          <ac:chgData name="Song, JianJian" userId="21c957f8-d12c-45e3-b67f-864ab375890b" providerId="ADAL" clId="{9910D3DC-1738-4DEF-B7A8-5A89CC2C691D}" dt="2021-08-10T16:38:37.123" v="43" actId="478"/>
          <ac:inkMkLst>
            <pc:docMk/>
            <pc:sldMk cId="2092474925" sldId="732"/>
            <ac:inkMk id="4" creationId="{6962D05A-3063-4FC9-9A24-F6FDE7ABCA81}"/>
          </ac:inkMkLst>
        </pc:inkChg>
      </pc:sldChg>
      <pc:sldChg chg="addSp delSp modSp mod">
        <pc:chgData name="Song, JianJian" userId="21c957f8-d12c-45e3-b67f-864ab375890b" providerId="ADAL" clId="{9910D3DC-1738-4DEF-B7A8-5A89CC2C691D}" dt="2021-08-11T20:44:27.076" v="644" actId="1076"/>
        <pc:sldMkLst>
          <pc:docMk/>
          <pc:sldMk cId="3780327718" sldId="734"/>
        </pc:sldMkLst>
        <pc:spChg chg="mod">
          <ac:chgData name="Song, JianJian" userId="21c957f8-d12c-45e3-b67f-864ab375890b" providerId="ADAL" clId="{9910D3DC-1738-4DEF-B7A8-5A89CC2C691D}" dt="2021-08-11T20:03:07.206" v="433" actId="20577"/>
          <ac:spMkLst>
            <pc:docMk/>
            <pc:sldMk cId="3780327718" sldId="734"/>
            <ac:spMk id="2" creationId="{B1108E9F-10D1-4DAC-A3C0-F4554D0CCD4B}"/>
          </ac:spMkLst>
        </pc:spChg>
        <pc:picChg chg="add mod">
          <ac:chgData name="Song, JianJian" userId="21c957f8-d12c-45e3-b67f-864ab375890b" providerId="ADAL" clId="{9910D3DC-1738-4DEF-B7A8-5A89CC2C691D}" dt="2021-08-11T20:44:27.076" v="644" actId="1076"/>
          <ac:picMkLst>
            <pc:docMk/>
            <pc:sldMk cId="3780327718" sldId="734"/>
            <ac:picMk id="5" creationId="{D03A5B4E-BF02-4310-BA22-E263245305E3}"/>
          </ac:picMkLst>
        </pc:picChg>
        <pc:picChg chg="del">
          <ac:chgData name="Song, JianJian" userId="21c957f8-d12c-45e3-b67f-864ab375890b" providerId="ADAL" clId="{9910D3DC-1738-4DEF-B7A8-5A89CC2C691D}" dt="2021-08-11T20:44:20.927" v="639" actId="478"/>
          <ac:picMkLst>
            <pc:docMk/>
            <pc:sldMk cId="3780327718" sldId="734"/>
            <ac:picMk id="8" creationId="{5596A459-3E0E-4115-B175-4E8AB4B7FEFF}"/>
          </ac:picMkLst>
        </pc:picChg>
        <pc:inkChg chg="del">
          <ac:chgData name="Song, JianJian" userId="21c957f8-d12c-45e3-b67f-864ab375890b" providerId="ADAL" clId="{9910D3DC-1738-4DEF-B7A8-5A89CC2C691D}" dt="2021-08-10T16:38:45.517" v="45" actId="478"/>
          <ac:inkMkLst>
            <pc:docMk/>
            <pc:sldMk cId="3780327718" sldId="734"/>
            <ac:inkMk id="3" creationId="{6EA67807-0EAB-40F7-AB7C-ED318D3588B3}"/>
          </ac:inkMkLst>
        </pc:inkChg>
      </pc:sldChg>
      <pc:sldChg chg="delSp mod">
        <pc:chgData name="Song, JianJian" userId="21c957f8-d12c-45e3-b67f-864ab375890b" providerId="ADAL" clId="{9910D3DC-1738-4DEF-B7A8-5A89CC2C691D}" dt="2021-08-10T16:38:15.182" v="37" actId="478"/>
        <pc:sldMkLst>
          <pc:docMk/>
          <pc:sldMk cId="2670757645" sldId="735"/>
        </pc:sldMkLst>
        <pc:inkChg chg="del">
          <ac:chgData name="Song, JianJian" userId="21c957f8-d12c-45e3-b67f-864ab375890b" providerId="ADAL" clId="{9910D3DC-1738-4DEF-B7A8-5A89CC2C691D}" dt="2021-08-10T16:38:15.182" v="37" actId="478"/>
          <ac:inkMkLst>
            <pc:docMk/>
            <pc:sldMk cId="2670757645" sldId="735"/>
            <ac:inkMk id="5" creationId="{9299C7A8-0596-4858-80ED-AD0357BE08D4}"/>
          </ac:inkMkLst>
        </pc:inkChg>
      </pc:sldChg>
      <pc:sldChg chg="delSp mod">
        <pc:chgData name="Song, JianJian" userId="21c957f8-d12c-45e3-b67f-864ab375890b" providerId="ADAL" clId="{9910D3DC-1738-4DEF-B7A8-5A89CC2C691D}" dt="2021-08-10T16:39:20.583" v="53" actId="478"/>
        <pc:sldMkLst>
          <pc:docMk/>
          <pc:sldMk cId="1440575329" sldId="746"/>
        </pc:sldMkLst>
        <pc:inkChg chg="del">
          <ac:chgData name="Song, JianJian" userId="21c957f8-d12c-45e3-b67f-864ab375890b" providerId="ADAL" clId="{9910D3DC-1738-4DEF-B7A8-5A89CC2C691D}" dt="2021-08-10T16:39:20.583" v="53" actId="478"/>
          <ac:inkMkLst>
            <pc:docMk/>
            <pc:sldMk cId="1440575329" sldId="746"/>
            <ac:inkMk id="2" creationId="{488A81BC-8FEF-492D-938E-03E17C3CDA1D}"/>
          </ac:inkMkLst>
        </pc:inkChg>
      </pc:sldChg>
      <pc:sldChg chg="delSp mod">
        <pc:chgData name="Song, JianJian" userId="21c957f8-d12c-45e3-b67f-864ab375890b" providerId="ADAL" clId="{9910D3DC-1738-4DEF-B7A8-5A89CC2C691D}" dt="2021-08-10T16:39:36.167" v="57" actId="478"/>
        <pc:sldMkLst>
          <pc:docMk/>
          <pc:sldMk cId="3211000345" sldId="747"/>
        </pc:sldMkLst>
        <pc:inkChg chg="del">
          <ac:chgData name="Song, JianJian" userId="21c957f8-d12c-45e3-b67f-864ab375890b" providerId="ADAL" clId="{9910D3DC-1738-4DEF-B7A8-5A89CC2C691D}" dt="2021-08-10T16:39:36.167" v="57" actId="478"/>
          <ac:inkMkLst>
            <pc:docMk/>
            <pc:sldMk cId="3211000345" sldId="747"/>
            <ac:inkMk id="2" creationId="{9E88A128-CD0D-4A0D-9FB9-B640DC3ACFD5}"/>
          </ac:inkMkLst>
        </pc:inkChg>
      </pc:sldChg>
      <pc:sldChg chg="delSp mod">
        <pc:chgData name="Song, JianJian" userId="21c957f8-d12c-45e3-b67f-864ab375890b" providerId="ADAL" clId="{9910D3DC-1738-4DEF-B7A8-5A89CC2C691D}" dt="2021-08-10T16:39:26.795" v="55" actId="478"/>
        <pc:sldMkLst>
          <pc:docMk/>
          <pc:sldMk cId="1226510321" sldId="752"/>
        </pc:sldMkLst>
        <pc:inkChg chg="del">
          <ac:chgData name="Song, JianJian" userId="21c957f8-d12c-45e3-b67f-864ab375890b" providerId="ADAL" clId="{9910D3DC-1738-4DEF-B7A8-5A89CC2C691D}" dt="2021-08-10T16:39:26.795" v="55" actId="478"/>
          <ac:inkMkLst>
            <pc:docMk/>
            <pc:sldMk cId="1226510321" sldId="752"/>
            <ac:inkMk id="2" creationId="{9C07BE62-F387-4051-901A-9EB4227B96A5}"/>
          </ac:inkMkLst>
        </pc:inkChg>
      </pc:sldChg>
      <pc:sldChg chg="delSp mod">
        <pc:chgData name="Song, JianJian" userId="21c957f8-d12c-45e3-b67f-864ab375890b" providerId="ADAL" clId="{9910D3DC-1738-4DEF-B7A8-5A89CC2C691D}" dt="2021-08-10T16:38:33.562" v="42" actId="478"/>
        <pc:sldMkLst>
          <pc:docMk/>
          <pc:sldMk cId="746583476" sldId="757"/>
        </pc:sldMkLst>
        <pc:inkChg chg="del">
          <ac:chgData name="Song, JianJian" userId="21c957f8-d12c-45e3-b67f-864ab375890b" providerId="ADAL" clId="{9910D3DC-1738-4DEF-B7A8-5A89CC2C691D}" dt="2021-08-10T16:38:33.562" v="42" actId="478"/>
          <ac:inkMkLst>
            <pc:docMk/>
            <pc:sldMk cId="746583476" sldId="757"/>
            <ac:inkMk id="3" creationId="{CA12BD40-57A0-47AE-886B-9C312FAE88CA}"/>
          </ac:inkMkLst>
        </pc:inkChg>
      </pc:sldChg>
      <pc:sldChg chg="addSp delSp modSp mod">
        <pc:chgData name="Song, JianJian" userId="21c957f8-d12c-45e3-b67f-864ab375890b" providerId="ADAL" clId="{9910D3DC-1738-4DEF-B7A8-5A89CC2C691D}" dt="2021-08-11T20:06:41.664" v="505" actId="962"/>
        <pc:sldMkLst>
          <pc:docMk/>
          <pc:sldMk cId="1113102073" sldId="762"/>
        </pc:sldMkLst>
        <pc:picChg chg="add mod">
          <ac:chgData name="Song, JianJian" userId="21c957f8-d12c-45e3-b67f-864ab375890b" providerId="ADAL" clId="{9910D3DC-1738-4DEF-B7A8-5A89CC2C691D}" dt="2021-08-11T20:06:41.664" v="505" actId="962"/>
          <ac:picMkLst>
            <pc:docMk/>
            <pc:sldMk cId="1113102073" sldId="762"/>
            <ac:picMk id="4" creationId="{ECDB3B57-094B-4F43-B504-6C8558E45E81}"/>
          </ac:picMkLst>
        </pc:picChg>
        <pc:picChg chg="del">
          <ac:chgData name="Song, JianJian" userId="21c957f8-d12c-45e3-b67f-864ab375890b" providerId="ADAL" clId="{9910D3DC-1738-4DEF-B7A8-5A89CC2C691D}" dt="2021-08-11T20:06:40.275" v="502" actId="478"/>
          <ac:picMkLst>
            <pc:docMk/>
            <pc:sldMk cId="1113102073" sldId="762"/>
            <ac:picMk id="7" creationId="{83BF25D0-80BD-4621-BC4A-386762DA7799}"/>
          </ac:picMkLst>
        </pc:picChg>
      </pc:sldChg>
      <pc:sldChg chg="addSp delSp modSp mod">
        <pc:chgData name="Song, JianJian" userId="21c957f8-d12c-45e3-b67f-864ab375890b" providerId="ADAL" clId="{9910D3DC-1738-4DEF-B7A8-5A89CC2C691D}" dt="2021-08-11T20:46:15.638" v="649" actId="1076"/>
        <pc:sldMkLst>
          <pc:docMk/>
          <pc:sldMk cId="4247986336" sldId="765"/>
        </pc:sldMkLst>
        <pc:spChg chg="ord">
          <ac:chgData name="Song, JianJian" userId="21c957f8-d12c-45e3-b67f-864ab375890b" providerId="ADAL" clId="{9910D3DC-1738-4DEF-B7A8-5A89CC2C691D}" dt="2021-08-11T20:04:36.055" v="448" actId="167"/>
          <ac:spMkLst>
            <pc:docMk/>
            <pc:sldMk cId="4247986336" sldId="765"/>
            <ac:spMk id="2" creationId="{A8329BDA-766B-4A57-A9D6-67C54C7EDA2C}"/>
          </ac:spMkLst>
        </pc:spChg>
        <pc:spChg chg="mod">
          <ac:chgData name="Song, JianJian" userId="21c957f8-d12c-45e3-b67f-864ab375890b" providerId="ADAL" clId="{9910D3DC-1738-4DEF-B7A8-5A89CC2C691D}" dt="2021-08-11T20:04:44.017" v="462" actId="20577"/>
          <ac:spMkLst>
            <pc:docMk/>
            <pc:sldMk cId="4247986336" sldId="765"/>
            <ac:spMk id="5" creationId="{5DA7542A-3541-4F0A-83CC-1970DB950DEA}"/>
          </ac:spMkLst>
        </pc:spChg>
        <pc:spChg chg="mod">
          <ac:chgData name="Song, JianJian" userId="21c957f8-d12c-45e3-b67f-864ab375890b" providerId="ADAL" clId="{9910D3DC-1738-4DEF-B7A8-5A89CC2C691D}" dt="2021-08-11T20:04:15.817" v="447" actId="20577"/>
          <ac:spMkLst>
            <pc:docMk/>
            <pc:sldMk cId="4247986336" sldId="765"/>
            <ac:spMk id="481282" creationId="{00000000-0000-0000-0000-000000000000}"/>
          </ac:spMkLst>
        </pc:spChg>
        <pc:picChg chg="add mod">
          <ac:chgData name="Song, JianJian" userId="21c957f8-d12c-45e3-b67f-864ab375890b" providerId="ADAL" clId="{9910D3DC-1738-4DEF-B7A8-5A89CC2C691D}" dt="2021-08-11T20:46:15.638" v="649" actId="1076"/>
          <ac:picMkLst>
            <pc:docMk/>
            <pc:sldMk cId="4247986336" sldId="765"/>
            <ac:picMk id="4" creationId="{D99EE7E5-3BB2-4E53-A678-1BE490D51519}"/>
          </ac:picMkLst>
        </pc:picChg>
        <pc:picChg chg="del">
          <ac:chgData name="Song, JianJian" userId="21c957f8-d12c-45e3-b67f-864ab375890b" providerId="ADAL" clId="{9910D3DC-1738-4DEF-B7A8-5A89CC2C691D}" dt="2021-08-11T20:46:08.380" v="645" actId="478"/>
          <ac:picMkLst>
            <pc:docMk/>
            <pc:sldMk cId="4247986336" sldId="765"/>
            <ac:picMk id="6" creationId="{6AF61B0F-22AD-4B48-AE41-2209195FA33A}"/>
          </ac:picMkLst>
        </pc:picChg>
        <pc:inkChg chg="del">
          <ac:chgData name="Song, JianJian" userId="21c957f8-d12c-45e3-b67f-864ab375890b" providerId="ADAL" clId="{9910D3DC-1738-4DEF-B7A8-5A89CC2C691D}" dt="2021-08-10T16:39:32.956" v="56" actId="478"/>
          <ac:inkMkLst>
            <pc:docMk/>
            <pc:sldMk cId="4247986336" sldId="765"/>
            <ac:inkMk id="3" creationId="{16A539FC-57EB-4813-B103-ECA14B590A7A}"/>
          </ac:inkMkLst>
        </pc:inkChg>
      </pc:sldChg>
      <pc:sldChg chg="delSp mod">
        <pc:chgData name="Song, JianJian" userId="21c957f8-d12c-45e3-b67f-864ab375890b" providerId="ADAL" clId="{9910D3DC-1738-4DEF-B7A8-5A89CC2C691D}" dt="2021-08-10T16:39:05.439" v="49" actId="478"/>
        <pc:sldMkLst>
          <pc:docMk/>
          <pc:sldMk cId="1725127238" sldId="769"/>
        </pc:sldMkLst>
        <pc:inkChg chg="del">
          <ac:chgData name="Song, JianJian" userId="21c957f8-d12c-45e3-b67f-864ab375890b" providerId="ADAL" clId="{9910D3DC-1738-4DEF-B7A8-5A89CC2C691D}" dt="2021-08-10T16:39:05.439" v="49" actId="478"/>
          <ac:inkMkLst>
            <pc:docMk/>
            <pc:sldMk cId="1725127238" sldId="769"/>
            <ac:inkMk id="2" creationId="{4E06FBE2-DA8F-4EEF-A880-E27D8DB8D37E}"/>
          </ac:inkMkLst>
        </pc:inkChg>
      </pc:sldChg>
      <pc:sldChg chg="delSp modSp mod">
        <pc:chgData name="Song, JianJian" userId="21c957f8-d12c-45e3-b67f-864ab375890b" providerId="ADAL" clId="{9910D3DC-1738-4DEF-B7A8-5A89CC2C691D}" dt="2021-08-11T20:02:52.883" v="421" actId="20577"/>
        <pc:sldMkLst>
          <pc:docMk/>
          <pc:sldMk cId="4228324759" sldId="771"/>
        </pc:sldMkLst>
        <pc:spChg chg="mod">
          <ac:chgData name="Song, JianJian" userId="21c957f8-d12c-45e3-b67f-864ab375890b" providerId="ADAL" clId="{9910D3DC-1738-4DEF-B7A8-5A89CC2C691D}" dt="2021-08-11T20:02:49.760" v="417" actId="20577"/>
          <ac:spMkLst>
            <pc:docMk/>
            <pc:sldMk cId="4228324759" sldId="771"/>
            <ac:spMk id="50" creationId="{00000000-0000-0000-0000-000000000000}"/>
          </ac:spMkLst>
        </pc:spChg>
        <pc:spChg chg="mod">
          <ac:chgData name="Song, JianJian" userId="21c957f8-d12c-45e3-b67f-864ab375890b" providerId="ADAL" clId="{9910D3DC-1738-4DEF-B7A8-5A89CC2C691D}" dt="2021-08-11T20:02:52.883" v="421" actId="20577"/>
          <ac:spMkLst>
            <pc:docMk/>
            <pc:sldMk cId="4228324759" sldId="771"/>
            <ac:spMk id="82" creationId="{00000000-0000-0000-0000-000000000000}"/>
          </ac:spMkLst>
        </pc:spChg>
        <pc:inkChg chg="del">
          <ac:chgData name="Song, JianJian" userId="21c957f8-d12c-45e3-b67f-864ab375890b" providerId="ADAL" clId="{9910D3DC-1738-4DEF-B7A8-5A89CC2C691D}" dt="2021-08-10T16:38:42.622" v="44" actId="478"/>
          <ac:inkMkLst>
            <pc:docMk/>
            <pc:sldMk cId="4228324759" sldId="771"/>
            <ac:inkMk id="2" creationId="{398AC425-8DDE-4E5E-9068-85D5DD285FDB}"/>
          </ac:inkMkLst>
        </pc:inkChg>
      </pc:sldChg>
      <pc:sldChg chg="delSp mod">
        <pc:chgData name="Song, JianJian" userId="21c957f8-d12c-45e3-b67f-864ab375890b" providerId="ADAL" clId="{9910D3DC-1738-4DEF-B7A8-5A89CC2C691D}" dt="2021-08-10T16:37:59.229" v="35" actId="478"/>
        <pc:sldMkLst>
          <pc:docMk/>
          <pc:sldMk cId="1008949791" sldId="774"/>
        </pc:sldMkLst>
        <pc:inkChg chg="del">
          <ac:chgData name="Song, JianJian" userId="21c957f8-d12c-45e3-b67f-864ab375890b" providerId="ADAL" clId="{9910D3DC-1738-4DEF-B7A8-5A89CC2C691D}" dt="2021-08-10T16:37:59.229" v="35" actId="478"/>
          <ac:inkMkLst>
            <pc:docMk/>
            <pc:sldMk cId="1008949791" sldId="774"/>
            <ac:inkMk id="4" creationId="{AD3089FD-76FC-4C81-A820-D6E8614953C7}"/>
          </ac:inkMkLst>
        </pc:inkChg>
        <pc:inkChg chg="del">
          <ac:chgData name="Song, JianJian" userId="21c957f8-d12c-45e3-b67f-864ab375890b" providerId="ADAL" clId="{9910D3DC-1738-4DEF-B7A8-5A89CC2C691D}" dt="2021-08-10T16:37:55.892" v="34" actId="478"/>
          <ac:inkMkLst>
            <pc:docMk/>
            <pc:sldMk cId="1008949791" sldId="774"/>
            <ac:inkMk id="6" creationId="{B7A11E78-D45D-43A3-8512-AD55B04FA44A}"/>
          </ac:inkMkLst>
        </pc:inkChg>
      </pc:sldChg>
      <pc:sldChg chg="delSp mod">
        <pc:chgData name="Song, JianJian" userId="21c957f8-d12c-45e3-b67f-864ab375890b" providerId="ADAL" clId="{9910D3DC-1738-4DEF-B7A8-5A89CC2C691D}" dt="2021-08-10T16:39:15.739" v="52" actId="478"/>
        <pc:sldMkLst>
          <pc:docMk/>
          <pc:sldMk cId="3278810833" sldId="777"/>
        </pc:sldMkLst>
        <pc:inkChg chg="del">
          <ac:chgData name="Song, JianJian" userId="21c957f8-d12c-45e3-b67f-864ab375890b" providerId="ADAL" clId="{9910D3DC-1738-4DEF-B7A8-5A89CC2C691D}" dt="2021-08-10T16:39:15.739" v="52" actId="478"/>
          <ac:inkMkLst>
            <pc:docMk/>
            <pc:sldMk cId="3278810833" sldId="777"/>
            <ac:inkMk id="2" creationId="{8E3C70A1-4013-46B6-BA8B-EA590BBA141C}"/>
          </ac:inkMkLst>
        </pc:inkChg>
      </pc:sldChg>
      <pc:sldChg chg="delSp mod">
        <pc:chgData name="Song, JianJian" userId="21c957f8-d12c-45e3-b67f-864ab375890b" providerId="ADAL" clId="{9910D3DC-1738-4DEF-B7A8-5A89CC2C691D}" dt="2021-08-10T16:39:23.426" v="54" actId="478"/>
        <pc:sldMkLst>
          <pc:docMk/>
          <pc:sldMk cId="219192050" sldId="779"/>
        </pc:sldMkLst>
        <pc:inkChg chg="del">
          <ac:chgData name="Song, JianJian" userId="21c957f8-d12c-45e3-b67f-864ab375890b" providerId="ADAL" clId="{9910D3DC-1738-4DEF-B7A8-5A89CC2C691D}" dt="2021-08-10T16:39:23.426" v="54" actId="478"/>
          <ac:inkMkLst>
            <pc:docMk/>
            <pc:sldMk cId="219192050" sldId="779"/>
            <ac:inkMk id="2" creationId="{0D33ED10-B92D-4B59-8D2D-8F521111E75E}"/>
          </ac:inkMkLst>
        </pc:inkChg>
      </pc:sldChg>
      <pc:sldChg chg="delSp mod">
        <pc:chgData name="Song, JianJian" userId="21c957f8-d12c-45e3-b67f-864ab375890b" providerId="ADAL" clId="{9910D3DC-1738-4DEF-B7A8-5A89CC2C691D}" dt="2021-08-10T16:38:56.861" v="46" actId="478"/>
        <pc:sldMkLst>
          <pc:docMk/>
          <pc:sldMk cId="4253368292" sldId="780"/>
        </pc:sldMkLst>
        <pc:inkChg chg="del">
          <ac:chgData name="Song, JianJian" userId="21c957f8-d12c-45e3-b67f-864ab375890b" providerId="ADAL" clId="{9910D3DC-1738-4DEF-B7A8-5A89CC2C691D}" dt="2021-08-10T16:38:56.861" v="46" actId="478"/>
          <ac:inkMkLst>
            <pc:docMk/>
            <pc:sldMk cId="4253368292" sldId="780"/>
            <ac:inkMk id="2" creationId="{4AB09B88-5A79-4057-8B61-2A3A133F05AC}"/>
          </ac:inkMkLst>
        </pc:inkChg>
      </pc:sldChg>
      <pc:sldChg chg="delSp modSp mod">
        <pc:chgData name="Song, JianJian" userId="21c957f8-d12c-45e3-b67f-864ab375890b" providerId="ADAL" clId="{9910D3DC-1738-4DEF-B7A8-5A89CC2C691D}" dt="2021-08-11T20:02:07.692" v="413" actId="20577"/>
        <pc:sldMkLst>
          <pc:docMk/>
          <pc:sldMk cId="3585985691" sldId="781"/>
        </pc:sldMkLst>
        <pc:spChg chg="mod">
          <ac:chgData name="Song, JianJian" userId="21c957f8-d12c-45e3-b67f-864ab375890b" providerId="ADAL" clId="{9910D3DC-1738-4DEF-B7A8-5A89CC2C691D}" dt="2021-08-11T20:02:07.692" v="413" actId="20577"/>
          <ac:spMkLst>
            <pc:docMk/>
            <pc:sldMk cId="3585985691" sldId="781"/>
            <ac:spMk id="2" creationId="{AC8077A2-09B8-46EB-A3C5-FA788D207CC0}"/>
          </ac:spMkLst>
        </pc:spChg>
        <pc:inkChg chg="del">
          <ac:chgData name="Song, JianJian" userId="21c957f8-d12c-45e3-b67f-864ab375890b" providerId="ADAL" clId="{9910D3DC-1738-4DEF-B7A8-5A89CC2C691D}" dt="2021-08-10T16:38:04.943" v="36" actId="478"/>
          <ac:inkMkLst>
            <pc:docMk/>
            <pc:sldMk cId="3585985691" sldId="781"/>
            <ac:inkMk id="3" creationId="{0863FF9B-5C6D-416D-B141-4AD850597BF3}"/>
          </ac:inkMkLst>
        </pc:inkChg>
      </pc:sldChg>
      <pc:sldChg chg="delSp mod">
        <pc:chgData name="Song, JianJian" userId="21c957f8-d12c-45e3-b67f-864ab375890b" providerId="ADAL" clId="{9910D3DC-1738-4DEF-B7A8-5A89CC2C691D}" dt="2021-08-10T16:38:59.228" v="47" actId="478"/>
        <pc:sldMkLst>
          <pc:docMk/>
          <pc:sldMk cId="495699129" sldId="783"/>
        </pc:sldMkLst>
        <pc:inkChg chg="del">
          <ac:chgData name="Song, JianJian" userId="21c957f8-d12c-45e3-b67f-864ab375890b" providerId="ADAL" clId="{9910D3DC-1738-4DEF-B7A8-5A89CC2C691D}" dt="2021-08-10T16:38:59.228" v="47" actId="478"/>
          <ac:inkMkLst>
            <pc:docMk/>
            <pc:sldMk cId="495699129" sldId="783"/>
            <ac:inkMk id="4" creationId="{CCD9891E-FBC6-4ABD-B7FF-44A332C20CE5}"/>
          </ac:inkMkLst>
        </pc:inkChg>
      </pc:sldChg>
      <pc:sldChg chg="delSp modSp mod">
        <pc:chgData name="Song, JianJian" userId="21c957f8-d12c-45e3-b67f-864ab375890b" providerId="ADAL" clId="{9910D3DC-1738-4DEF-B7A8-5A89CC2C691D}" dt="2021-08-11T20:03:32.400" v="435" actId="20577"/>
        <pc:sldMkLst>
          <pc:docMk/>
          <pc:sldMk cId="4064640469" sldId="784"/>
        </pc:sldMkLst>
        <pc:spChg chg="mod">
          <ac:chgData name="Song, JianJian" userId="21c957f8-d12c-45e3-b67f-864ab375890b" providerId="ADAL" clId="{9910D3DC-1738-4DEF-B7A8-5A89CC2C691D}" dt="2021-08-11T20:03:32.400" v="435" actId="20577"/>
          <ac:spMkLst>
            <pc:docMk/>
            <pc:sldMk cId="4064640469" sldId="784"/>
            <ac:spMk id="481282" creationId="{00000000-0000-0000-0000-000000000000}"/>
          </ac:spMkLst>
        </pc:spChg>
        <pc:inkChg chg="del">
          <ac:chgData name="Song, JianJian" userId="21c957f8-d12c-45e3-b67f-864ab375890b" providerId="ADAL" clId="{9910D3DC-1738-4DEF-B7A8-5A89CC2C691D}" dt="2021-08-10T16:39:02.467" v="48" actId="478"/>
          <ac:inkMkLst>
            <pc:docMk/>
            <pc:sldMk cId="4064640469" sldId="784"/>
            <ac:inkMk id="2" creationId="{E30D659B-45E6-4717-B359-2EAEFEDDBD04}"/>
          </ac:inkMkLst>
        </pc:inkChg>
      </pc:sldChg>
      <pc:sldChg chg="delSp mod">
        <pc:chgData name="Song, JianJian" userId="21c957f8-d12c-45e3-b67f-864ab375890b" providerId="ADAL" clId="{9910D3DC-1738-4DEF-B7A8-5A89CC2C691D}" dt="2021-08-10T16:39:49.367" v="61" actId="478"/>
        <pc:sldMkLst>
          <pc:docMk/>
          <pc:sldMk cId="1182119810" sldId="785"/>
        </pc:sldMkLst>
        <pc:inkChg chg="del">
          <ac:chgData name="Song, JianJian" userId="21c957f8-d12c-45e3-b67f-864ab375890b" providerId="ADAL" clId="{9910D3DC-1738-4DEF-B7A8-5A89CC2C691D}" dt="2021-08-10T16:39:49.367" v="61" actId="478"/>
          <ac:inkMkLst>
            <pc:docMk/>
            <pc:sldMk cId="1182119810" sldId="785"/>
            <ac:inkMk id="3" creationId="{DA4BCF3C-C76F-4B89-B053-BD5906F91D52}"/>
          </ac:inkMkLst>
        </pc:inkChg>
      </pc:sldChg>
      <pc:sldChg chg="delSp mod">
        <pc:chgData name="Song, JianJian" userId="21c957f8-d12c-45e3-b67f-864ab375890b" providerId="ADAL" clId="{9910D3DC-1738-4DEF-B7A8-5A89CC2C691D}" dt="2021-08-10T16:39:53.451" v="62" actId="478"/>
        <pc:sldMkLst>
          <pc:docMk/>
          <pc:sldMk cId="3498420417" sldId="787"/>
        </pc:sldMkLst>
        <pc:inkChg chg="del">
          <ac:chgData name="Song, JianJian" userId="21c957f8-d12c-45e3-b67f-864ab375890b" providerId="ADAL" clId="{9910D3DC-1738-4DEF-B7A8-5A89CC2C691D}" dt="2021-08-10T16:39:53.451" v="62" actId="478"/>
          <ac:inkMkLst>
            <pc:docMk/>
            <pc:sldMk cId="3498420417" sldId="787"/>
            <ac:inkMk id="2" creationId="{083BE626-CBC3-4842-A8FB-0D23634BD8F4}"/>
          </ac:inkMkLst>
        </pc:inkChg>
      </pc:sldChg>
      <pc:sldChg chg="delSp mod">
        <pc:chgData name="Song, JianJian" userId="21c957f8-d12c-45e3-b67f-864ab375890b" providerId="ADAL" clId="{9910D3DC-1738-4DEF-B7A8-5A89CC2C691D}" dt="2021-08-10T16:39:56.528" v="63" actId="478"/>
        <pc:sldMkLst>
          <pc:docMk/>
          <pc:sldMk cId="2328536313" sldId="788"/>
        </pc:sldMkLst>
        <pc:inkChg chg="del">
          <ac:chgData name="Song, JianJian" userId="21c957f8-d12c-45e3-b67f-864ab375890b" providerId="ADAL" clId="{9910D3DC-1738-4DEF-B7A8-5A89CC2C691D}" dt="2021-08-10T16:39:56.528" v="63" actId="478"/>
          <ac:inkMkLst>
            <pc:docMk/>
            <pc:sldMk cId="2328536313" sldId="788"/>
            <ac:inkMk id="4" creationId="{3C46ACC3-3FFC-4C1D-99D7-1DBAEF13EA98}"/>
          </ac:inkMkLst>
        </pc:inkChg>
      </pc:sldChg>
      <pc:sldChg chg="delSp mod">
        <pc:chgData name="Song, JianJian" userId="21c957f8-d12c-45e3-b67f-864ab375890b" providerId="ADAL" clId="{9910D3DC-1738-4DEF-B7A8-5A89CC2C691D}" dt="2021-08-10T16:40:01.863" v="64" actId="478"/>
        <pc:sldMkLst>
          <pc:docMk/>
          <pc:sldMk cId="3906221174" sldId="790"/>
        </pc:sldMkLst>
        <pc:inkChg chg="del">
          <ac:chgData name="Song, JianJian" userId="21c957f8-d12c-45e3-b67f-864ab375890b" providerId="ADAL" clId="{9910D3DC-1738-4DEF-B7A8-5A89CC2C691D}" dt="2021-08-10T16:40:01.863" v="64" actId="478"/>
          <ac:inkMkLst>
            <pc:docMk/>
            <pc:sldMk cId="3906221174" sldId="790"/>
            <ac:inkMk id="6" creationId="{A1AC5484-14E7-465A-8A88-EB11EA479B24}"/>
          </ac:inkMkLst>
        </pc:inkChg>
      </pc:sldChg>
      <pc:sldChg chg="delSp mod">
        <pc:chgData name="Song, JianJian" userId="21c957f8-d12c-45e3-b67f-864ab375890b" providerId="ADAL" clId="{9910D3DC-1738-4DEF-B7A8-5A89CC2C691D}" dt="2021-08-10T16:40:05.635" v="65" actId="478"/>
        <pc:sldMkLst>
          <pc:docMk/>
          <pc:sldMk cId="1621849690" sldId="794"/>
        </pc:sldMkLst>
        <pc:inkChg chg="del">
          <ac:chgData name="Song, JianJian" userId="21c957f8-d12c-45e3-b67f-864ab375890b" providerId="ADAL" clId="{9910D3DC-1738-4DEF-B7A8-5A89CC2C691D}" dt="2021-08-10T16:40:05.635" v="65" actId="478"/>
          <ac:inkMkLst>
            <pc:docMk/>
            <pc:sldMk cId="1621849690" sldId="794"/>
            <ac:inkMk id="3" creationId="{35ADA52E-EA3B-4367-AD25-077546E1CFA2}"/>
          </ac:inkMkLst>
        </pc:inkChg>
      </pc:sldChg>
      <pc:sldChg chg="modSp mod">
        <pc:chgData name="Song, JianJian" userId="21c957f8-d12c-45e3-b67f-864ab375890b" providerId="ADAL" clId="{9910D3DC-1738-4DEF-B7A8-5A89CC2C691D}" dt="2021-08-11T20:49:50.989" v="684" actId="20577"/>
        <pc:sldMkLst>
          <pc:docMk/>
          <pc:sldMk cId="3777056904" sldId="795"/>
        </pc:sldMkLst>
        <pc:spChg chg="mod">
          <ac:chgData name="Song, JianJian" userId="21c957f8-d12c-45e3-b67f-864ab375890b" providerId="ADAL" clId="{9910D3DC-1738-4DEF-B7A8-5A89CC2C691D}" dt="2021-08-11T20:49:50.989" v="684" actId="20577"/>
          <ac:spMkLst>
            <pc:docMk/>
            <pc:sldMk cId="3777056904" sldId="795"/>
            <ac:spMk id="7" creationId="{00000000-0000-0000-0000-000000000000}"/>
          </ac:spMkLst>
        </pc:spChg>
        <pc:spChg chg="mod">
          <ac:chgData name="Song, JianJian" userId="21c957f8-d12c-45e3-b67f-864ab375890b" providerId="ADAL" clId="{9910D3DC-1738-4DEF-B7A8-5A89CC2C691D}" dt="2021-08-11T20:49:48.151" v="683" actId="1076"/>
          <ac:spMkLst>
            <pc:docMk/>
            <pc:sldMk cId="3777056904" sldId="795"/>
            <ac:spMk id="10" creationId="{00000000-0000-0000-0000-000000000000}"/>
          </ac:spMkLst>
        </pc:spChg>
        <pc:graphicFrameChg chg="mod">
          <ac:chgData name="Song, JianJian" userId="21c957f8-d12c-45e3-b67f-864ab375890b" providerId="ADAL" clId="{9910D3DC-1738-4DEF-B7A8-5A89CC2C691D}" dt="2021-08-10T16:40:23.389" v="68" actId="1076"/>
          <ac:graphicFrameMkLst>
            <pc:docMk/>
            <pc:sldMk cId="3777056904" sldId="795"/>
            <ac:graphicFrameMk id="3" creationId="{00000000-0000-0000-0000-000000000000}"/>
          </ac:graphicFrameMkLst>
        </pc:graphicFrameChg>
        <pc:picChg chg="mod">
          <ac:chgData name="Song, JianJian" userId="21c957f8-d12c-45e3-b67f-864ab375890b" providerId="ADAL" clId="{9910D3DC-1738-4DEF-B7A8-5A89CC2C691D}" dt="2021-08-11T20:49:40.783" v="681" actId="1076"/>
          <ac:picMkLst>
            <pc:docMk/>
            <pc:sldMk cId="3777056904" sldId="795"/>
            <ac:picMk id="4170" creationId="{00000000-0000-0000-0000-000000000000}"/>
          </ac:picMkLst>
        </pc:picChg>
      </pc:sldChg>
      <pc:sldChg chg="delSp mod">
        <pc:chgData name="Song, JianJian" userId="21c957f8-d12c-45e3-b67f-864ab375890b" providerId="ADAL" clId="{9910D3DC-1738-4DEF-B7A8-5A89CC2C691D}" dt="2021-08-10T16:40:27.083" v="69" actId="478"/>
        <pc:sldMkLst>
          <pc:docMk/>
          <pc:sldMk cId="1476566440" sldId="796"/>
        </pc:sldMkLst>
        <pc:inkChg chg="del">
          <ac:chgData name="Song, JianJian" userId="21c957f8-d12c-45e3-b67f-864ab375890b" providerId="ADAL" clId="{9910D3DC-1738-4DEF-B7A8-5A89CC2C691D}" dt="2021-08-10T16:40:27.083" v="69" actId="478"/>
          <ac:inkMkLst>
            <pc:docMk/>
            <pc:sldMk cId="1476566440" sldId="796"/>
            <ac:inkMk id="4" creationId="{6566AD1C-2AAD-4108-884F-51E2B72A9A90}"/>
          </ac:inkMkLst>
        </pc:inkChg>
      </pc:sldChg>
      <pc:sldChg chg="delSp mod">
        <pc:chgData name="Song, JianJian" userId="21c957f8-d12c-45e3-b67f-864ab375890b" providerId="ADAL" clId="{9910D3DC-1738-4DEF-B7A8-5A89CC2C691D}" dt="2021-08-10T16:40:31.119" v="70" actId="478"/>
        <pc:sldMkLst>
          <pc:docMk/>
          <pc:sldMk cId="1289895060" sldId="797"/>
        </pc:sldMkLst>
        <pc:inkChg chg="del">
          <ac:chgData name="Song, JianJian" userId="21c957f8-d12c-45e3-b67f-864ab375890b" providerId="ADAL" clId="{9910D3DC-1738-4DEF-B7A8-5A89CC2C691D}" dt="2021-08-10T16:40:31.119" v="70" actId="478"/>
          <ac:inkMkLst>
            <pc:docMk/>
            <pc:sldMk cId="1289895060" sldId="797"/>
            <ac:inkMk id="4" creationId="{E7352732-6F60-4AE8-9DA0-E00F308D8520}"/>
          </ac:inkMkLst>
        </pc:inkChg>
      </pc:sldChg>
      <pc:sldChg chg="delSp mod">
        <pc:chgData name="Song, JianJian" userId="21c957f8-d12c-45e3-b67f-864ab375890b" providerId="ADAL" clId="{9910D3DC-1738-4DEF-B7A8-5A89CC2C691D}" dt="2021-08-10T16:40:34.121" v="71" actId="478"/>
        <pc:sldMkLst>
          <pc:docMk/>
          <pc:sldMk cId="4183117770" sldId="798"/>
        </pc:sldMkLst>
        <pc:inkChg chg="del">
          <ac:chgData name="Song, JianJian" userId="21c957f8-d12c-45e3-b67f-864ab375890b" providerId="ADAL" clId="{9910D3DC-1738-4DEF-B7A8-5A89CC2C691D}" dt="2021-08-10T16:40:34.121" v="71" actId="478"/>
          <ac:inkMkLst>
            <pc:docMk/>
            <pc:sldMk cId="4183117770" sldId="798"/>
            <ac:inkMk id="3" creationId="{7595E664-357A-4541-AD0D-F8885F1BC556}"/>
          </ac:inkMkLst>
        </pc:inkChg>
      </pc:sldChg>
      <pc:sldChg chg="delSp mod">
        <pc:chgData name="Song, JianJian" userId="21c957f8-d12c-45e3-b67f-864ab375890b" providerId="ADAL" clId="{9910D3DC-1738-4DEF-B7A8-5A89CC2C691D}" dt="2021-08-10T16:40:39.329" v="72" actId="478"/>
        <pc:sldMkLst>
          <pc:docMk/>
          <pc:sldMk cId="2072728462" sldId="806"/>
        </pc:sldMkLst>
        <pc:inkChg chg="del">
          <ac:chgData name="Song, JianJian" userId="21c957f8-d12c-45e3-b67f-864ab375890b" providerId="ADAL" clId="{9910D3DC-1738-4DEF-B7A8-5A89CC2C691D}" dt="2021-08-10T16:40:39.329" v="72" actId="478"/>
          <ac:inkMkLst>
            <pc:docMk/>
            <pc:sldMk cId="2072728462" sldId="806"/>
            <ac:inkMk id="3" creationId="{C9C15B95-94B7-4F5C-88BF-1EF45F37DCDE}"/>
          </ac:inkMkLst>
        </pc:inkChg>
      </pc:sldChg>
      <pc:sldChg chg="addSp delSp modSp mod">
        <pc:chgData name="Song, JianJian" userId="21c957f8-d12c-45e3-b67f-864ab375890b" providerId="ADAL" clId="{9910D3DC-1738-4DEF-B7A8-5A89CC2C691D}" dt="2021-08-11T20:51:18.300" v="689" actId="1076"/>
        <pc:sldMkLst>
          <pc:docMk/>
          <pc:sldMk cId="1026411086" sldId="807"/>
        </pc:sldMkLst>
        <pc:spChg chg="mod">
          <ac:chgData name="Song, JianJian" userId="21c957f8-d12c-45e3-b67f-864ab375890b" providerId="ADAL" clId="{9910D3DC-1738-4DEF-B7A8-5A89CC2C691D}" dt="2021-08-11T20:07:11.766" v="519" actId="20577"/>
          <ac:spMkLst>
            <pc:docMk/>
            <pc:sldMk cId="1026411086" sldId="807"/>
            <ac:spMk id="2" creationId="{00000000-0000-0000-0000-000000000000}"/>
          </ac:spMkLst>
        </pc:spChg>
        <pc:picChg chg="add del mod">
          <ac:chgData name="Song, JianJian" userId="21c957f8-d12c-45e3-b67f-864ab375890b" providerId="ADAL" clId="{9910D3DC-1738-4DEF-B7A8-5A89CC2C691D}" dt="2021-08-11T20:51:13.789" v="685" actId="478"/>
          <ac:picMkLst>
            <pc:docMk/>
            <pc:sldMk cId="1026411086" sldId="807"/>
            <ac:picMk id="4" creationId="{EC422BBE-4B76-44D4-A178-C69F224C1EBF}"/>
          </ac:picMkLst>
        </pc:picChg>
        <pc:picChg chg="add mod">
          <ac:chgData name="Song, JianJian" userId="21c957f8-d12c-45e3-b67f-864ab375890b" providerId="ADAL" clId="{9910D3DC-1738-4DEF-B7A8-5A89CC2C691D}" dt="2021-08-11T20:51:18.300" v="689" actId="1076"/>
          <ac:picMkLst>
            <pc:docMk/>
            <pc:sldMk cId="1026411086" sldId="807"/>
            <ac:picMk id="6" creationId="{50FD428F-8F83-43C1-9E09-946C9F802C05}"/>
          </ac:picMkLst>
        </pc:picChg>
        <pc:picChg chg="del">
          <ac:chgData name="Song, JianJian" userId="21c957f8-d12c-45e3-b67f-864ab375890b" providerId="ADAL" clId="{9910D3DC-1738-4DEF-B7A8-5A89CC2C691D}" dt="2021-08-11T20:08:52.563" v="520" actId="478"/>
          <ac:picMkLst>
            <pc:docMk/>
            <pc:sldMk cId="1026411086" sldId="807"/>
            <ac:picMk id="8" creationId="{387B74D5-EB52-4663-A517-96CED8295244}"/>
          </ac:picMkLst>
        </pc:picChg>
      </pc:sldChg>
      <pc:sldChg chg="addSp delSp modSp mod">
        <pc:chgData name="Song, JianJian" userId="21c957f8-d12c-45e3-b67f-864ab375890b" providerId="ADAL" clId="{9910D3DC-1738-4DEF-B7A8-5A89CC2C691D}" dt="2021-08-11T20:52:11.732" v="697" actId="1076"/>
        <pc:sldMkLst>
          <pc:docMk/>
          <pc:sldMk cId="3577006910" sldId="808"/>
        </pc:sldMkLst>
        <pc:spChg chg="mod">
          <ac:chgData name="Song, JianJian" userId="21c957f8-d12c-45e3-b67f-864ab375890b" providerId="ADAL" clId="{9910D3DC-1738-4DEF-B7A8-5A89CC2C691D}" dt="2021-08-11T20:10:10.794" v="545" actId="20577"/>
          <ac:spMkLst>
            <pc:docMk/>
            <pc:sldMk cId="3577006910" sldId="808"/>
            <ac:spMk id="2" creationId="{00000000-0000-0000-0000-000000000000}"/>
          </ac:spMkLst>
        </pc:spChg>
        <pc:picChg chg="add mod">
          <ac:chgData name="Song, JianJian" userId="21c957f8-d12c-45e3-b67f-864ab375890b" providerId="ADAL" clId="{9910D3DC-1738-4DEF-B7A8-5A89CC2C691D}" dt="2021-08-11T20:52:11.732" v="697" actId="1076"/>
          <ac:picMkLst>
            <pc:docMk/>
            <pc:sldMk cId="3577006910" sldId="808"/>
            <ac:picMk id="4" creationId="{71DF2810-8F57-4887-828E-843268E6F00D}"/>
          </ac:picMkLst>
        </pc:picChg>
        <pc:picChg chg="del">
          <ac:chgData name="Song, JianJian" userId="21c957f8-d12c-45e3-b67f-864ab375890b" providerId="ADAL" clId="{9910D3DC-1738-4DEF-B7A8-5A89CC2C691D}" dt="2021-08-11T20:51:57.871" v="690" actId="478"/>
          <ac:picMkLst>
            <pc:docMk/>
            <pc:sldMk cId="3577006910" sldId="808"/>
            <ac:picMk id="8" creationId="{52320C4C-5033-4CD7-8223-1C5C0F01C385}"/>
          </ac:picMkLst>
        </pc:picChg>
        <pc:inkChg chg="del">
          <ac:chgData name="Song, JianJian" userId="21c957f8-d12c-45e3-b67f-864ab375890b" providerId="ADAL" clId="{9910D3DC-1738-4DEF-B7A8-5A89CC2C691D}" dt="2021-08-10T16:40:42.999" v="73" actId="478"/>
          <ac:inkMkLst>
            <pc:docMk/>
            <pc:sldMk cId="3577006910" sldId="808"/>
            <ac:inkMk id="3" creationId="{B6686F08-0065-4EF4-A1CD-CF37DB26A673}"/>
          </ac:inkMkLst>
        </pc:inkChg>
      </pc:sldChg>
      <pc:sldChg chg="modSp mod">
        <pc:chgData name="Song, JianJian" userId="21c957f8-d12c-45e3-b67f-864ab375890b" providerId="ADAL" clId="{9910D3DC-1738-4DEF-B7A8-5A89CC2C691D}" dt="2021-08-11T20:10:30.515" v="575" actId="20577"/>
        <pc:sldMkLst>
          <pc:docMk/>
          <pc:sldMk cId="2762319495" sldId="809"/>
        </pc:sldMkLst>
        <pc:spChg chg="mod">
          <ac:chgData name="Song, JianJian" userId="21c957f8-d12c-45e3-b67f-864ab375890b" providerId="ADAL" clId="{9910D3DC-1738-4DEF-B7A8-5A89CC2C691D}" dt="2021-08-11T20:10:30.515" v="575" actId="20577"/>
          <ac:spMkLst>
            <pc:docMk/>
            <pc:sldMk cId="2762319495" sldId="809"/>
            <ac:spMk id="3" creationId="{2D282F26-9D5F-4D5B-8FEC-2A3F00F4C6B4}"/>
          </ac:spMkLst>
        </pc:spChg>
      </pc:sldChg>
      <pc:sldChg chg="delSp mod">
        <pc:chgData name="Song, JianJian" userId="21c957f8-d12c-45e3-b67f-864ab375890b" providerId="ADAL" clId="{9910D3DC-1738-4DEF-B7A8-5A89CC2C691D}" dt="2021-08-10T16:40:47.992" v="74" actId="478"/>
        <pc:sldMkLst>
          <pc:docMk/>
          <pc:sldMk cId="3958680673" sldId="811"/>
        </pc:sldMkLst>
        <pc:inkChg chg="del">
          <ac:chgData name="Song, JianJian" userId="21c957f8-d12c-45e3-b67f-864ab375890b" providerId="ADAL" clId="{9910D3DC-1738-4DEF-B7A8-5A89CC2C691D}" dt="2021-08-10T16:40:47.992" v="74" actId="478"/>
          <ac:inkMkLst>
            <pc:docMk/>
            <pc:sldMk cId="3958680673" sldId="811"/>
            <ac:inkMk id="4" creationId="{76C6C3DC-8A91-4EB2-ABB1-A4C052183DDC}"/>
          </ac:inkMkLst>
        </pc:inkChg>
      </pc:sldChg>
      <pc:sldChg chg="delSp mod">
        <pc:chgData name="Song, JianJian" userId="21c957f8-d12c-45e3-b67f-864ab375890b" providerId="ADAL" clId="{9910D3DC-1738-4DEF-B7A8-5A89CC2C691D}" dt="2021-08-10T16:40:52.412" v="75" actId="478"/>
        <pc:sldMkLst>
          <pc:docMk/>
          <pc:sldMk cId="1248546722" sldId="812"/>
        </pc:sldMkLst>
        <pc:inkChg chg="del">
          <ac:chgData name="Song, JianJian" userId="21c957f8-d12c-45e3-b67f-864ab375890b" providerId="ADAL" clId="{9910D3DC-1738-4DEF-B7A8-5A89CC2C691D}" dt="2021-08-10T16:40:52.412" v="75" actId="478"/>
          <ac:inkMkLst>
            <pc:docMk/>
            <pc:sldMk cId="1248546722" sldId="812"/>
            <ac:inkMk id="2" creationId="{4D72611D-9DBD-40EB-978E-43496CC4968B}"/>
          </ac:inkMkLst>
        </pc:inkChg>
      </pc:sldChg>
      <pc:sldChg chg="modSp mod">
        <pc:chgData name="Song, JianJian" userId="21c957f8-d12c-45e3-b67f-864ab375890b" providerId="ADAL" clId="{9910D3DC-1738-4DEF-B7A8-5A89CC2C691D}" dt="2021-08-11T21:10:33.210" v="699" actId="20577"/>
        <pc:sldMkLst>
          <pc:docMk/>
          <pc:sldMk cId="1253827581" sldId="814"/>
        </pc:sldMkLst>
        <pc:spChg chg="mod">
          <ac:chgData name="Song, JianJian" userId="21c957f8-d12c-45e3-b67f-864ab375890b" providerId="ADAL" clId="{9910D3DC-1738-4DEF-B7A8-5A89CC2C691D}" dt="2021-08-11T20:10:54.302" v="587" actId="20577"/>
          <ac:spMkLst>
            <pc:docMk/>
            <pc:sldMk cId="1253827581" sldId="814"/>
            <ac:spMk id="2" creationId="{00000000-0000-0000-0000-000000000000}"/>
          </ac:spMkLst>
        </pc:spChg>
        <pc:spChg chg="mod">
          <ac:chgData name="Song, JianJian" userId="21c957f8-d12c-45e3-b67f-864ab375890b" providerId="ADAL" clId="{9910D3DC-1738-4DEF-B7A8-5A89CC2C691D}" dt="2021-08-11T21:10:33.210" v="699" actId="20577"/>
          <ac:spMkLst>
            <pc:docMk/>
            <pc:sldMk cId="1253827581" sldId="814"/>
            <ac:spMk id="7" creationId="{00000000-0000-0000-0000-000000000000}"/>
          </ac:spMkLst>
        </pc:spChg>
      </pc:sldChg>
      <pc:sldChg chg="modSp mod">
        <pc:chgData name="Song, JianJian" userId="21c957f8-d12c-45e3-b67f-864ab375890b" providerId="ADAL" clId="{9910D3DC-1738-4DEF-B7A8-5A89CC2C691D}" dt="2021-08-11T20:11:41.364" v="603" actId="1076"/>
        <pc:sldMkLst>
          <pc:docMk/>
          <pc:sldMk cId="2550959020" sldId="816"/>
        </pc:sldMkLst>
        <pc:spChg chg="mod">
          <ac:chgData name="Song, JianJian" userId="21c957f8-d12c-45e3-b67f-864ab375890b" providerId="ADAL" clId="{9910D3DC-1738-4DEF-B7A8-5A89CC2C691D}" dt="2021-08-11T20:11:41.364" v="603" actId="1076"/>
          <ac:spMkLst>
            <pc:docMk/>
            <pc:sldMk cId="2550959020" sldId="816"/>
            <ac:spMk id="77" creationId="{FE08EB84-C772-4935-924E-8F9CA9FE50A8}"/>
          </ac:spMkLst>
        </pc:spChg>
        <pc:spChg chg="mod">
          <ac:chgData name="Song, JianJian" userId="21c957f8-d12c-45e3-b67f-864ab375890b" providerId="ADAL" clId="{9910D3DC-1738-4DEF-B7A8-5A89CC2C691D}" dt="2021-08-11T20:11:41.364" v="603" actId="1076"/>
          <ac:spMkLst>
            <pc:docMk/>
            <pc:sldMk cId="2550959020" sldId="816"/>
            <ac:spMk id="16394" creationId="{4EB3FA37-4E1D-4EE8-879D-057239D313A5}"/>
          </ac:spMkLst>
        </pc:spChg>
        <pc:grpChg chg="mod">
          <ac:chgData name="Song, JianJian" userId="21c957f8-d12c-45e3-b67f-864ab375890b" providerId="ADAL" clId="{9910D3DC-1738-4DEF-B7A8-5A89CC2C691D}" dt="2021-08-11T20:11:41.364" v="603" actId="1076"/>
          <ac:grpSpMkLst>
            <pc:docMk/>
            <pc:sldMk cId="2550959020" sldId="816"/>
            <ac:grpSpMk id="16393" creationId="{64F26161-DE95-4484-8B3B-D7071C0F03A7}"/>
          </ac:grpSpMkLst>
        </pc:grpChg>
        <pc:cxnChg chg="mod">
          <ac:chgData name="Song, JianJian" userId="21c957f8-d12c-45e3-b67f-864ab375890b" providerId="ADAL" clId="{9910D3DC-1738-4DEF-B7A8-5A89CC2C691D}" dt="2021-08-11T20:11:32.745" v="602" actId="1076"/>
          <ac:cxnSpMkLst>
            <pc:docMk/>
            <pc:sldMk cId="2550959020" sldId="816"/>
            <ac:cxnSpMk id="30" creationId="{CAE7BDE1-9B7B-40EA-92E2-4F173F5E7766}"/>
          </ac:cxnSpMkLst>
        </pc:cxnChg>
      </pc:sldChg>
      <pc:sldChg chg="addSp delSp modSp add mod ord modClrScheme chgLayout">
        <pc:chgData name="Song, JianJian" userId="21c957f8-d12c-45e3-b67f-864ab375890b" providerId="ADAL" clId="{9910D3DC-1738-4DEF-B7A8-5A89CC2C691D}" dt="2021-08-12T00:23:14.456" v="708" actId="962"/>
        <pc:sldMkLst>
          <pc:docMk/>
          <pc:sldMk cId="2973177475" sldId="819"/>
        </pc:sldMkLst>
        <pc:spChg chg="del">
          <ac:chgData name="Song, JianJian" userId="21c957f8-d12c-45e3-b67f-864ab375890b" providerId="ADAL" clId="{9910D3DC-1738-4DEF-B7A8-5A89CC2C691D}" dt="2021-08-12T00:23:07.986" v="704" actId="478"/>
          <ac:spMkLst>
            <pc:docMk/>
            <pc:sldMk cId="2973177475" sldId="819"/>
            <ac:spMk id="2" creationId="{AC8077A2-09B8-46EB-A3C5-FA788D207CC0}"/>
          </ac:spMkLst>
        </pc:spChg>
        <pc:spChg chg="del">
          <ac:chgData name="Song, JianJian" userId="21c957f8-d12c-45e3-b67f-864ab375890b" providerId="ADAL" clId="{9910D3DC-1738-4DEF-B7A8-5A89CC2C691D}" dt="2021-08-12T00:23:07.986" v="704" actId="478"/>
          <ac:spMkLst>
            <pc:docMk/>
            <pc:sldMk cId="2973177475" sldId="819"/>
            <ac:spMk id="5" creationId="{E7411677-772D-4C82-8115-B790A142F8D8}"/>
          </ac:spMkLst>
        </pc:spChg>
        <pc:spChg chg="add del mod">
          <ac:chgData name="Song, JianJian" userId="21c957f8-d12c-45e3-b67f-864ab375890b" providerId="ADAL" clId="{9910D3DC-1738-4DEF-B7A8-5A89CC2C691D}" dt="2021-08-12T00:23:11.061" v="705" actId="700"/>
          <ac:spMkLst>
            <pc:docMk/>
            <pc:sldMk cId="2973177475" sldId="819"/>
            <ac:spMk id="6" creationId="{E0C2FC9E-AD65-444F-B103-DF42027879D2}"/>
          </ac:spMkLst>
        </pc:spChg>
        <pc:spChg chg="add del mod">
          <ac:chgData name="Song, JianJian" userId="21c957f8-d12c-45e3-b67f-864ab375890b" providerId="ADAL" clId="{9910D3DC-1738-4DEF-B7A8-5A89CC2C691D}" dt="2021-08-12T00:23:11.061" v="705" actId="700"/>
          <ac:spMkLst>
            <pc:docMk/>
            <pc:sldMk cId="2973177475" sldId="819"/>
            <ac:spMk id="8" creationId="{7BBE5B90-03B2-4911-8942-2D65C216BF18}"/>
          </ac:spMkLst>
        </pc:spChg>
        <pc:picChg chg="del">
          <ac:chgData name="Song, JianJian" userId="21c957f8-d12c-45e3-b67f-864ab375890b" providerId="ADAL" clId="{9910D3DC-1738-4DEF-B7A8-5A89CC2C691D}" dt="2021-08-12T00:23:03.435" v="703" actId="478"/>
          <ac:picMkLst>
            <pc:docMk/>
            <pc:sldMk cId="2973177475" sldId="819"/>
            <ac:picMk id="4" creationId="{A2E7100A-FF0D-4AFE-9158-AC5383515134}"/>
          </ac:picMkLst>
        </pc:picChg>
        <pc:picChg chg="add mod">
          <ac:chgData name="Song, JianJian" userId="21c957f8-d12c-45e3-b67f-864ab375890b" providerId="ADAL" clId="{9910D3DC-1738-4DEF-B7A8-5A89CC2C691D}" dt="2021-08-12T00:23:14.456" v="708" actId="962"/>
          <ac:picMkLst>
            <pc:docMk/>
            <pc:sldMk cId="2973177475" sldId="819"/>
            <ac:picMk id="10" creationId="{5D2EE9A0-D14A-49FD-8420-FACD7EB707A8}"/>
          </ac:picMkLst>
        </pc:picChg>
      </pc:sldChg>
      <pc:sldChg chg="addSp delSp modSp add mod">
        <pc:chgData name="Song, JianJian" userId="21c957f8-d12c-45e3-b67f-864ab375890b" providerId="ADAL" clId="{9910D3DC-1738-4DEF-B7A8-5A89CC2C691D}" dt="2021-08-12T00:23:48.386" v="713" actId="962"/>
        <pc:sldMkLst>
          <pc:docMk/>
          <pc:sldMk cId="4031852158" sldId="820"/>
        </pc:sldMkLst>
        <pc:picChg chg="add mod">
          <ac:chgData name="Song, JianJian" userId="21c957f8-d12c-45e3-b67f-864ab375890b" providerId="ADAL" clId="{9910D3DC-1738-4DEF-B7A8-5A89CC2C691D}" dt="2021-08-12T00:23:48.386" v="713" actId="962"/>
          <ac:picMkLst>
            <pc:docMk/>
            <pc:sldMk cId="4031852158" sldId="820"/>
            <ac:picMk id="3" creationId="{16115313-88A7-45EC-B9E2-CCFDBD93F240}"/>
          </ac:picMkLst>
        </pc:picChg>
        <pc:picChg chg="del">
          <ac:chgData name="Song, JianJian" userId="21c957f8-d12c-45e3-b67f-864ab375890b" providerId="ADAL" clId="{9910D3DC-1738-4DEF-B7A8-5A89CC2C691D}" dt="2021-08-12T00:23:19.426" v="710" actId="478"/>
          <ac:picMkLst>
            <pc:docMk/>
            <pc:sldMk cId="4031852158" sldId="820"/>
            <ac:picMk id="10" creationId="{5D2EE9A0-D14A-49FD-8420-FACD7EB707A8}"/>
          </ac:picMkLst>
        </pc:picChg>
      </pc:sldChg>
      <pc:sldChg chg="addSp delSp modSp add mod">
        <pc:chgData name="Song, JianJian" userId="21c957f8-d12c-45e3-b67f-864ab375890b" providerId="ADAL" clId="{9910D3DC-1738-4DEF-B7A8-5A89CC2C691D}" dt="2021-08-12T00:24:45.204" v="717" actId="27614"/>
        <pc:sldMkLst>
          <pc:docMk/>
          <pc:sldMk cId="1304251648" sldId="821"/>
        </pc:sldMkLst>
        <pc:picChg chg="del">
          <ac:chgData name="Song, JianJian" userId="21c957f8-d12c-45e3-b67f-864ab375890b" providerId="ADAL" clId="{9910D3DC-1738-4DEF-B7A8-5A89CC2C691D}" dt="2021-08-12T00:24:43.125" v="715" actId="478"/>
          <ac:picMkLst>
            <pc:docMk/>
            <pc:sldMk cId="1304251648" sldId="821"/>
            <ac:picMk id="3" creationId="{16115313-88A7-45EC-B9E2-CCFDBD93F240}"/>
          </ac:picMkLst>
        </pc:picChg>
        <pc:picChg chg="add mod">
          <ac:chgData name="Song, JianJian" userId="21c957f8-d12c-45e3-b67f-864ab375890b" providerId="ADAL" clId="{9910D3DC-1738-4DEF-B7A8-5A89CC2C691D}" dt="2021-08-12T00:24:45.204" v="717" actId="27614"/>
          <ac:picMkLst>
            <pc:docMk/>
            <pc:sldMk cId="1304251648" sldId="821"/>
            <ac:picMk id="4" creationId="{8CE334F0-115B-4A46-8154-D929828E998C}"/>
          </ac:picMkLst>
        </pc:picChg>
      </pc:sldChg>
      <pc:sldChg chg="addSp delSp modSp add mod">
        <pc:chgData name="Song, JianJian" userId="21c957f8-d12c-45e3-b67f-864ab375890b" providerId="ADAL" clId="{9910D3DC-1738-4DEF-B7A8-5A89CC2C691D}" dt="2021-08-12T00:26:24.567" v="723" actId="962"/>
        <pc:sldMkLst>
          <pc:docMk/>
          <pc:sldMk cId="2144769386" sldId="822"/>
        </pc:sldMkLst>
        <pc:picChg chg="add mod">
          <ac:chgData name="Song, JianJian" userId="21c957f8-d12c-45e3-b67f-864ab375890b" providerId="ADAL" clId="{9910D3DC-1738-4DEF-B7A8-5A89CC2C691D}" dt="2021-08-12T00:26:24.567" v="723" actId="962"/>
          <ac:picMkLst>
            <pc:docMk/>
            <pc:sldMk cId="2144769386" sldId="822"/>
            <ac:picMk id="3" creationId="{0531A8AE-6ABE-4B07-9136-FB286FD8C2DA}"/>
          </ac:picMkLst>
        </pc:picChg>
        <pc:picChg chg="del">
          <ac:chgData name="Song, JianJian" userId="21c957f8-d12c-45e3-b67f-864ab375890b" providerId="ADAL" clId="{9910D3DC-1738-4DEF-B7A8-5A89CC2C691D}" dt="2021-08-12T00:26:20.092" v="719" actId="478"/>
          <ac:picMkLst>
            <pc:docMk/>
            <pc:sldMk cId="2144769386" sldId="822"/>
            <ac:picMk id="4" creationId="{8CE334F0-115B-4A46-8154-D929828E998C}"/>
          </ac:picMkLst>
        </pc:picChg>
      </pc:sldChg>
      <pc:sldMasterChg chg="modSp mod modSldLayout">
        <pc:chgData name="Song, JianJian" userId="21c957f8-d12c-45e3-b67f-864ab375890b" providerId="ADAL" clId="{9910D3DC-1738-4DEF-B7A8-5A89CC2C691D}" dt="2021-08-10T16:37:31.745" v="33" actId="20577"/>
        <pc:sldMasterMkLst>
          <pc:docMk/>
          <pc:sldMasterMk cId="3390211194" sldId="2147483748"/>
        </pc:sldMasterMkLst>
        <pc:spChg chg="mod">
          <ac:chgData name="Song, JianJian" userId="21c957f8-d12c-45e3-b67f-864ab375890b" providerId="ADAL" clId="{9910D3DC-1738-4DEF-B7A8-5A89CC2C691D}" dt="2021-08-10T16:37:31.745" v="33" actId="20577"/>
          <ac:spMkLst>
            <pc:docMk/>
            <pc:sldMasterMk cId="3390211194" sldId="2147483748"/>
            <ac:spMk id="6" creationId="{00000000-0000-0000-0000-000000000000}"/>
          </ac:spMkLst>
        </pc:spChg>
        <pc:sldLayoutChg chg="modSp mod">
          <pc:chgData name="Song, JianJian" userId="21c957f8-d12c-45e3-b67f-864ab375890b" providerId="ADAL" clId="{9910D3DC-1738-4DEF-B7A8-5A89CC2C691D}" dt="2021-08-10T16:37:20.747" v="13" actId="20577"/>
          <pc:sldLayoutMkLst>
            <pc:docMk/>
            <pc:sldMasterMk cId="3390211194" sldId="2147483748"/>
            <pc:sldLayoutMk cId="622963961" sldId="2147483751"/>
          </pc:sldLayoutMkLst>
          <pc:spChg chg="mod">
            <ac:chgData name="Song, JianJian" userId="21c957f8-d12c-45e3-b67f-864ab375890b" providerId="ADAL" clId="{9910D3DC-1738-4DEF-B7A8-5A89CC2C691D}" dt="2021-08-10T16:37:20.747" v="13" actId="20577"/>
            <ac:spMkLst>
              <pc:docMk/>
              <pc:sldMasterMk cId="3390211194" sldId="2147483748"/>
              <pc:sldLayoutMk cId="622963961" sldId="2147483751"/>
              <ac:spMk id="1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080" tIns="46542" rIns="93080" bIns="46542" numCol="1" anchor="t" anchorCtr="0" compatLnSpc="1">
            <a:prstTxWarp prst="textNoShape">
              <a:avLst/>
            </a:prstTxWarp>
          </a:bodyPr>
          <a:lstStyle>
            <a:lvl1pPr>
              <a:buFontTx/>
              <a:buNone/>
              <a:defRPr kumimoji="0" sz="1200"/>
            </a:lvl1pPr>
          </a:lstStyle>
          <a:p>
            <a:pPr>
              <a:defRPr/>
            </a:pPr>
            <a:r>
              <a:rPr lang="en-US" dirty="0"/>
              <a:t>Laptop Software Suite</a:t>
            </a:r>
          </a:p>
        </p:txBody>
      </p:sp>
      <p:sp>
        <p:nvSpPr>
          <p:cNvPr id="372739" name="Rectangle 3"/>
          <p:cNvSpPr>
            <a:spLocks noGrp="1" noChangeArrowheads="1"/>
          </p:cNvSpPr>
          <p:nvPr>
            <p:ph type="dt" sz="quarter" idx="1"/>
          </p:nvPr>
        </p:nvSpPr>
        <p:spPr bwMode="auto">
          <a:xfrm>
            <a:off x="3972560" y="0"/>
            <a:ext cx="3037840" cy="464820"/>
          </a:xfrm>
          <a:prstGeom prst="rect">
            <a:avLst/>
          </a:prstGeom>
          <a:noFill/>
          <a:ln w="9525">
            <a:noFill/>
            <a:miter lim="800000"/>
            <a:headEnd/>
            <a:tailEnd/>
          </a:ln>
          <a:effectLst/>
        </p:spPr>
        <p:txBody>
          <a:bodyPr vert="horz" wrap="square" lIns="93080" tIns="46542" rIns="93080" bIns="46542" numCol="1" anchor="t" anchorCtr="0" compatLnSpc="1">
            <a:prstTxWarp prst="textNoShape">
              <a:avLst/>
            </a:prstTxWarp>
          </a:bodyPr>
          <a:lstStyle>
            <a:lvl1pPr algn="r">
              <a:buFontTx/>
              <a:buNone/>
              <a:defRPr kumimoji="0" sz="1200"/>
            </a:lvl1pPr>
          </a:lstStyle>
          <a:p>
            <a:pPr>
              <a:defRPr/>
            </a:pPr>
            <a:endParaRPr lang="en-US" dirty="0"/>
          </a:p>
        </p:txBody>
      </p:sp>
      <p:sp>
        <p:nvSpPr>
          <p:cNvPr id="372740" name="Rectangle 4"/>
          <p:cNvSpPr>
            <a:spLocks noGrp="1" noChangeArrowheads="1"/>
          </p:cNvSpPr>
          <p:nvPr>
            <p:ph type="ftr" sz="quarter" idx="2"/>
          </p:nvPr>
        </p:nvSpPr>
        <p:spPr bwMode="auto">
          <a:xfrm>
            <a:off x="0" y="8831580"/>
            <a:ext cx="3037840" cy="464820"/>
          </a:xfrm>
          <a:prstGeom prst="rect">
            <a:avLst/>
          </a:prstGeom>
          <a:noFill/>
          <a:ln w="9525">
            <a:noFill/>
            <a:miter lim="800000"/>
            <a:headEnd/>
            <a:tailEnd/>
          </a:ln>
          <a:effectLst/>
        </p:spPr>
        <p:txBody>
          <a:bodyPr vert="horz" wrap="square" lIns="93080" tIns="46542" rIns="93080" bIns="46542" numCol="1" anchor="b" anchorCtr="0" compatLnSpc="1">
            <a:prstTxWarp prst="textNoShape">
              <a:avLst/>
            </a:prstTxWarp>
          </a:bodyPr>
          <a:lstStyle>
            <a:lvl1pPr>
              <a:buFontTx/>
              <a:buNone/>
              <a:defRPr kumimoji="0" sz="1200"/>
            </a:lvl1pPr>
          </a:lstStyle>
          <a:p>
            <a:pPr>
              <a:defRPr/>
            </a:pPr>
            <a:r>
              <a:rPr lang="en-US" dirty="0"/>
              <a:t>Title goes here</a:t>
            </a:r>
          </a:p>
        </p:txBody>
      </p:sp>
      <p:sp>
        <p:nvSpPr>
          <p:cNvPr id="372741" name="Rectangle 5"/>
          <p:cNvSpPr>
            <a:spLocks noGrp="1" noChangeArrowheads="1"/>
          </p:cNvSpPr>
          <p:nvPr>
            <p:ph type="sldNum" sz="quarter" idx="3"/>
          </p:nvPr>
        </p:nvSpPr>
        <p:spPr bwMode="auto">
          <a:xfrm>
            <a:off x="3972560" y="8831580"/>
            <a:ext cx="3037840" cy="464820"/>
          </a:xfrm>
          <a:prstGeom prst="rect">
            <a:avLst/>
          </a:prstGeom>
          <a:noFill/>
          <a:ln w="9525">
            <a:noFill/>
            <a:miter lim="800000"/>
            <a:headEnd/>
            <a:tailEnd/>
          </a:ln>
          <a:effectLst/>
        </p:spPr>
        <p:txBody>
          <a:bodyPr vert="horz" wrap="square" lIns="93080" tIns="46542" rIns="93080" bIns="46542" numCol="1" anchor="b" anchorCtr="0" compatLnSpc="1">
            <a:prstTxWarp prst="textNoShape">
              <a:avLst/>
            </a:prstTxWarp>
          </a:bodyPr>
          <a:lstStyle>
            <a:lvl1pPr algn="r">
              <a:buFontTx/>
              <a:buNone/>
              <a:defRPr kumimoji="0" sz="1200"/>
            </a:lvl1pPr>
          </a:lstStyle>
          <a:p>
            <a:pPr>
              <a:defRPr/>
            </a:pPr>
            <a:fld id="{D4A07B73-526A-4434-8B5B-EF2128F9AF1C}" type="slidenum">
              <a:rPr lang="en-US"/>
              <a:pPr>
                <a:defRPr/>
              </a:pPr>
              <a:t>‹#›</a:t>
            </a:fld>
            <a:endParaRPr lang="en-US" dirty="0"/>
          </a:p>
        </p:txBody>
      </p:sp>
    </p:spTree>
    <p:extLst>
      <p:ext uri="{BB962C8B-B14F-4D97-AF65-F5344CB8AC3E}">
        <p14:creationId xmlns:p14="http://schemas.microsoft.com/office/powerpoint/2010/main" val="3584065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1-27T00:18:23.716"/>
    </inkml:context>
    <inkml:brush xml:id="br0">
      <inkml:brushProperty name="width" value="0.05292" units="cm"/>
      <inkml:brushProperty name="height" value="0.05292" units="cm"/>
      <inkml:brushProperty name="color" value="#FFFFFF"/>
    </inkml:brush>
  </inkml:definitions>
  <inkml:trace contextRef="#ctx0" brushRef="#br0">7032 5331 88 0,'-2'-13'35'0,"2"10"-27"0,-3-2 9 15,3 0 4-15,-3 2-3 0,0 1 1 16,0-1-4-16,3-2-1 16,-3 2-2-1,3 3 0-15,0-3-6 0,3 1 0 16,0 2 4-16,3 0-4 0,-3-6 2 16,2 6-1-16,-2-2 3 15,0-1-1-15,0 1 2 16,-3-1-4-16,3 3-2 15,0 0-2-15,0 0 0 16,-3 0-2-16,3-3 2 16,-3 1 4-16,0-1 6 15,0-2-1-15,0-3 1 16,0 0-5-16,0-3-3 0,0-2-2 16,0 0-3-16,3-3 5 15,0-5 1 1,0 0 4-16,0-6 1 0,0-2 1 15,3-8 2-15,0 3-5 16,0-6-1 0,-3 0-4-16,0 8-1 0,0 1-1 15,0 4 1-15,-3 3 0 16,3 3 1-16,0 0-7 16,3 3 0-16,-3 4 1 15,0-4 3-15,0 10 0 16,0-5-1-16,0 7 3 15,0 1 0-15,0 2 1 16,-3-2 0-16,3 2-7 0,-3 1 0 16,0 2-1-16,0 0-1 15,0 0 4-15,3 2 2 16,0 1-2-16,3 2 0 16,-3 1 1-16,3-4 0 15,-4 4-3-15,4-4 2 16,-3 4 1-16,3-1 2 15,0 0-1-15,-3 3-1 16,3-8-2-16,-3 5 1 16,3-2 1-16,0 2 2 15,-3-5-1-15,3 6-1 16,0-4-2-16,0 4 1 16,-6-6 1-16,6 0 0 0,-3 2 0 15,0 1 2-15,0-1-1 16,-3-2-1-16,0 0 1 15,0 0 1-15,0 0-1 16,0 0 2-16,0 0 0 16,0 0 1-16,0 0-9 15,0 0-4-15,0 0-35 16,0 0-16-16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1-27T01:15:01.222"/>
    </inkml:context>
    <inkml:brush xml:id="br0">
      <inkml:brushProperty name="width" value="0.05292" units="cm"/>
      <inkml:brushProperty name="height" value="0.05292" units="cm"/>
      <inkml:brushProperty name="color" value="#FF0000"/>
    </inkml:brush>
  </inkml:definitions>
  <inkml:trace contextRef="#ctx0" brushRef="#br0">4068 9522 148 0,'-15'6'57'0,"18"-6"-44"0,9-6-67 0,6 1-33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504" name="Rectangle 103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080" tIns="46542" rIns="93080" bIns="46542" numCol="1" anchor="t" anchorCtr="0" compatLnSpc="1">
            <a:prstTxWarp prst="textNoShape">
              <a:avLst/>
            </a:prstTxWarp>
          </a:bodyPr>
          <a:lstStyle>
            <a:lvl1pPr>
              <a:defRPr kumimoji="0" sz="1200"/>
            </a:lvl1pPr>
          </a:lstStyle>
          <a:p>
            <a:pPr>
              <a:defRPr/>
            </a:pPr>
            <a:endParaRPr lang="en-US" dirty="0"/>
          </a:p>
        </p:txBody>
      </p:sp>
      <p:sp>
        <p:nvSpPr>
          <p:cNvPr id="24579" name="Rectangle 1033"/>
          <p:cNvSpPr>
            <a:spLocks noGrp="1" noRot="1" noChangeAspect="1" noChangeArrowheads="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362506" name="Rectangle 1034"/>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a:effectLst/>
        </p:spPr>
        <p:txBody>
          <a:bodyPr vert="horz" wrap="square" lIns="93080" tIns="46542" rIns="93080" bIns="4654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2507" name="Rectangle 1035"/>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080" tIns="46542" rIns="93080" bIns="46542" numCol="1" anchor="t" anchorCtr="0" compatLnSpc="1">
            <a:prstTxWarp prst="textNoShape">
              <a:avLst/>
            </a:prstTxWarp>
          </a:bodyPr>
          <a:lstStyle>
            <a:lvl1pPr algn="r">
              <a:defRPr kumimoji="0" sz="1200"/>
            </a:lvl1pPr>
          </a:lstStyle>
          <a:p>
            <a:pPr>
              <a:defRPr/>
            </a:pPr>
            <a:endParaRPr lang="en-US" dirty="0"/>
          </a:p>
        </p:txBody>
      </p:sp>
      <p:sp>
        <p:nvSpPr>
          <p:cNvPr id="362508" name="Rectangle 1036"/>
          <p:cNvSpPr>
            <a:spLocks noGrp="1" noChangeArrowheads="1"/>
          </p:cNvSpPr>
          <p:nvPr>
            <p:ph type="ftr" sz="quarter" idx="4"/>
          </p:nvPr>
        </p:nvSpPr>
        <p:spPr bwMode="auto">
          <a:xfrm>
            <a:off x="0" y="8831580"/>
            <a:ext cx="3037840" cy="464820"/>
          </a:xfrm>
          <a:prstGeom prst="rect">
            <a:avLst/>
          </a:prstGeom>
          <a:noFill/>
          <a:ln w="9525">
            <a:noFill/>
            <a:miter lim="800000"/>
            <a:headEnd/>
            <a:tailEnd/>
          </a:ln>
          <a:effectLst/>
        </p:spPr>
        <p:txBody>
          <a:bodyPr vert="horz" wrap="square" lIns="93080" tIns="46542" rIns="93080" bIns="46542" numCol="1" anchor="b" anchorCtr="0" compatLnSpc="1">
            <a:prstTxWarp prst="textNoShape">
              <a:avLst/>
            </a:prstTxWarp>
          </a:bodyPr>
          <a:lstStyle>
            <a:lvl1pPr>
              <a:defRPr kumimoji="0" sz="1200"/>
            </a:lvl1pPr>
          </a:lstStyle>
          <a:p>
            <a:pPr>
              <a:defRPr/>
            </a:pPr>
            <a:endParaRPr lang="en-US" dirty="0"/>
          </a:p>
        </p:txBody>
      </p:sp>
      <p:sp>
        <p:nvSpPr>
          <p:cNvPr id="362509" name="Rectangle 103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a:effectLst/>
        </p:spPr>
        <p:txBody>
          <a:bodyPr vert="horz" wrap="square" lIns="93080" tIns="46542" rIns="93080" bIns="46542" numCol="1" anchor="b" anchorCtr="0" compatLnSpc="1">
            <a:prstTxWarp prst="textNoShape">
              <a:avLst/>
            </a:prstTxWarp>
          </a:bodyPr>
          <a:lstStyle>
            <a:lvl1pPr algn="r">
              <a:defRPr kumimoji="0" sz="1200"/>
            </a:lvl1pPr>
          </a:lstStyle>
          <a:p>
            <a:pPr>
              <a:defRPr/>
            </a:pPr>
            <a:fld id="{CD167E0B-7244-4FBA-90BC-6D93A44AAC2C}" type="slidenum">
              <a:rPr lang="en-US"/>
              <a:pPr>
                <a:defRPr/>
              </a:pPr>
              <a:t>‹#›</a:t>
            </a:fld>
            <a:endParaRPr lang="en-US" dirty="0"/>
          </a:p>
        </p:txBody>
      </p:sp>
    </p:spTree>
    <p:extLst>
      <p:ext uri="{BB962C8B-B14F-4D97-AF65-F5344CB8AC3E}">
        <p14:creationId xmlns:p14="http://schemas.microsoft.com/office/powerpoint/2010/main" val="37948553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a:t>
            </a:fld>
            <a:endParaRPr lang="en-US" dirty="0"/>
          </a:p>
        </p:txBody>
      </p:sp>
    </p:spTree>
    <p:extLst>
      <p:ext uri="{BB962C8B-B14F-4D97-AF65-F5344CB8AC3E}">
        <p14:creationId xmlns:p14="http://schemas.microsoft.com/office/powerpoint/2010/main" val="267498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10</a:t>
            </a:fld>
            <a:endParaRPr lang="en-US" dirty="0"/>
          </a:p>
        </p:txBody>
      </p:sp>
    </p:spTree>
    <p:extLst>
      <p:ext uri="{BB962C8B-B14F-4D97-AF65-F5344CB8AC3E}">
        <p14:creationId xmlns:p14="http://schemas.microsoft.com/office/powerpoint/2010/main" val="1817024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a:t>OS/ALERT (OS)</a:t>
            </a:r>
          </a:p>
          <a:p>
            <a:r>
              <a:rPr lang="en-US" dirty="0"/>
              <a:t>The TMP100 and TMP101 feature a One-Shot</a:t>
            </a:r>
          </a:p>
          <a:p>
            <a:r>
              <a:rPr lang="en-US" dirty="0"/>
              <a:t>Temperature Measurement Mode. When the device is in</a:t>
            </a:r>
          </a:p>
          <a:p>
            <a:r>
              <a:rPr lang="en-US" dirty="0"/>
              <a:t>Shutdown Mode, writing a 1 to the OS/ALERT bit will start</a:t>
            </a:r>
          </a:p>
          <a:p>
            <a:r>
              <a:rPr lang="en-US" dirty="0"/>
              <a:t>a single temperature conversion. The device will return to</a:t>
            </a:r>
          </a:p>
          <a:p>
            <a:r>
              <a:rPr lang="en-US" dirty="0"/>
              <a:t>the shutdown state at the completion of the single</a:t>
            </a:r>
          </a:p>
          <a:p>
            <a:r>
              <a:rPr lang="en-US" dirty="0"/>
              <a:t>conversion. This is useful to reduce power consumption in</a:t>
            </a:r>
          </a:p>
          <a:p>
            <a:r>
              <a:rPr lang="en-US" dirty="0"/>
              <a:t>the TMP100 and TMP101 when continuous monitoring of</a:t>
            </a:r>
          </a:p>
          <a:p>
            <a:r>
              <a:rPr lang="en-US" dirty="0"/>
              <a:t>temperature is not required.</a:t>
            </a:r>
          </a:p>
          <a:p>
            <a:r>
              <a:rPr lang="en-US" dirty="0"/>
              <a:t>Reading the OS/ALERT bit will provide information about</a:t>
            </a:r>
          </a:p>
          <a:p>
            <a:r>
              <a:rPr lang="en-US" dirty="0"/>
              <a:t>the Comparator Mode status. The state of the POL bit will</a:t>
            </a:r>
          </a:p>
          <a:p>
            <a:r>
              <a:rPr lang="en-US" dirty="0"/>
              <a:t>invert the polarity of data returned from the OS/ALERT bit.</a:t>
            </a:r>
          </a:p>
          <a:p>
            <a:r>
              <a:rPr lang="en-US" dirty="0"/>
              <a:t>For POL = 0, the OS/ALERT will read as 1 until the</a:t>
            </a:r>
          </a:p>
          <a:p>
            <a:r>
              <a:rPr lang="en-US" dirty="0"/>
              <a:t>temperature equals or exceeds THIGH for the programmed</a:t>
            </a:r>
          </a:p>
          <a:p>
            <a:r>
              <a:rPr lang="en-US" dirty="0"/>
              <a:t>number of consecutive faults, causing the OS/ALERT bit</a:t>
            </a:r>
          </a:p>
          <a:p>
            <a:r>
              <a:rPr lang="en-US" dirty="0"/>
              <a:t>to read as 0. The OS/ALERT bit will continue to read as 0</a:t>
            </a:r>
          </a:p>
          <a:p>
            <a:r>
              <a:rPr lang="en-US" dirty="0"/>
              <a:t>until the temperature falls below TLOW for the programmed</a:t>
            </a:r>
          </a:p>
          <a:p>
            <a:r>
              <a:rPr lang="en-US" dirty="0"/>
              <a:t>number of consecutive faults when it will again read as 1.</a:t>
            </a:r>
          </a:p>
          <a:p>
            <a:r>
              <a:rPr lang="en-US" dirty="0"/>
              <a:t>The status of the TM bit does not affect the status of the</a:t>
            </a:r>
          </a:p>
          <a:p>
            <a:r>
              <a:rPr lang="en-US" dirty="0"/>
              <a:t>OS/ALERT bit.</a:t>
            </a:r>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11</a:t>
            </a:fld>
            <a:endParaRPr lang="en-US" dirty="0"/>
          </a:p>
        </p:txBody>
      </p:sp>
    </p:spTree>
    <p:extLst>
      <p:ext uri="{BB962C8B-B14F-4D97-AF65-F5344CB8AC3E}">
        <p14:creationId xmlns:p14="http://schemas.microsoft.com/office/powerpoint/2010/main" val="76679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16</a:t>
            </a:fld>
            <a:endParaRPr lang="en-US" dirty="0"/>
          </a:p>
        </p:txBody>
      </p:sp>
    </p:spTree>
    <p:extLst>
      <p:ext uri="{BB962C8B-B14F-4D97-AF65-F5344CB8AC3E}">
        <p14:creationId xmlns:p14="http://schemas.microsoft.com/office/powerpoint/2010/main" val="3997117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17</a:t>
            </a:fld>
            <a:endParaRPr lang="en-US" dirty="0"/>
          </a:p>
        </p:txBody>
      </p:sp>
    </p:spTree>
    <p:extLst>
      <p:ext uri="{BB962C8B-B14F-4D97-AF65-F5344CB8AC3E}">
        <p14:creationId xmlns:p14="http://schemas.microsoft.com/office/powerpoint/2010/main" val="1884950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18</a:t>
            </a:fld>
            <a:endParaRPr lang="en-US" dirty="0"/>
          </a:p>
        </p:txBody>
      </p:sp>
    </p:spTree>
    <p:extLst>
      <p:ext uri="{BB962C8B-B14F-4D97-AF65-F5344CB8AC3E}">
        <p14:creationId xmlns:p14="http://schemas.microsoft.com/office/powerpoint/2010/main" val="358089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19</a:t>
            </a:fld>
            <a:endParaRPr lang="en-US" dirty="0"/>
          </a:p>
        </p:txBody>
      </p:sp>
    </p:spTree>
    <p:extLst>
      <p:ext uri="{BB962C8B-B14F-4D97-AF65-F5344CB8AC3E}">
        <p14:creationId xmlns:p14="http://schemas.microsoft.com/office/powerpoint/2010/main" val="1170311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20</a:t>
            </a:fld>
            <a:endParaRPr lang="en-US" dirty="0"/>
          </a:p>
        </p:txBody>
      </p:sp>
    </p:spTree>
    <p:extLst>
      <p:ext uri="{BB962C8B-B14F-4D97-AF65-F5344CB8AC3E}">
        <p14:creationId xmlns:p14="http://schemas.microsoft.com/office/powerpoint/2010/main" val="1888154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21</a:t>
            </a:fld>
            <a:endParaRPr lang="en-US" dirty="0"/>
          </a:p>
        </p:txBody>
      </p:sp>
    </p:spTree>
    <p:extLst>
      <p:ext uri="{BB962C8B-B14F-4D97-AF65-F5344CB8AC3E}">
        <p14:creationId xmlns:p14="http://schemas.microsoft.com/office/powerpoint/2010/main" val="1382062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22</a:t>
            </a:fld>
            <a:endParaRPr lang="en-US" dirty="0"/>
          </a:p>
        </p:txBody>
      </p:sp>
    </p:spTree>
    <p:extLst>
      <p:ext uri="{BB962C8B-B14F-4D97-AF65-F5344CB8AC3E}">
        <p14:creationId xmlns:p14="http://schemas.microsoft.com/office/powerpoint/2010/main" val="3676949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23</a:t>
            </a:fld>
            <a:endParaRPr lang="en-US" dirty="0"/>
          </a:p>
        </p:txBody>
      </p:sp>
    </p:spTree>
    <p:extLst>
      <p:ext uri="{BB962C8B-B14F-4D97-AF65-F5344CB8AC3E}">
        <p14:creationId xmlns:p14="http://schemas.microsoft.com/office/powerpoint/2010/main" val="251028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a:t>
            </a:fld>
            <a:endParaRPr lang="en-US" dirty="0"/>
          </a:p>
        </p:txBody>
      </p:sp>
    </p:spTree>
    <p:extLst>
      <p:ext uri="{BB962C8B-B14F-4D97-AF65-F5344CB8AC3E}">
        <p14:creationId xmlns:p14="http://schemas.microsoft.com/office/powerpoint/2010/main" val="2665398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24</a:t>
            </a:fld>
            <a:endParaRPr lang="en-US" dirty="0"/>
          </a:p>
        </p:txBody>
      </p:sp>
    </p:spTree>
    <p:extLst>
      <p:ext uri="{BB962C8B-B14F-4D97-AF65-F5344CB8AC3E}">
        <p14:creationId xmlns:p14="http://schemas.microsoft.com/office/powerpoint/2010/main" val="2396495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25</a:t>
            </a:fld>
            <a:endParaRPr lang="en-US" dirty="0"/>
          </a:p>
        </p:txBody>
      </p:sp>
    </p:spTree>
    <p:extLst>
      <p:ext uri="{BB962C8B-B14F-4D97-AF65-F5344CB8AC3E}">
        <p14:creationId xmlns:p14="http://schemas.microsoft.com/office/powerpoint/2010/main" val="1773721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26</a:t>
            </a:fld>
            <a:endParaRPr lang="en-US" dirty="0"/>
          </a:p>
        </p:txBody>
      </p:sp>
    </p:spTree>
    <p:extLst>
      <p:ext uri="{BB962C8B-B14F-4D97-AF65-F5344CB8AC3E}">
        <p14:creationId xmlns:p14="http://schemas.microsoft.com/office/powerpoint/2010/main" val="997681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27</a:t>
            </a:fld>
            <a:endParaRPr lang="en-US" dirty="0"/>
          </a:p>
        </p:txBody>
      </p:sp>
    </p:spTree>
    <p:extLst>
      <p:ext uri="{BB962C8B-B14F-4D97-AF65-F5344CB8AC3E}">
        <p14:creationId xmlns:p14="http://schemas.microsoft.com/office/powerpoint/2010/main" val="3926624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28</a:t>
            </a:fld>
            <a:endParaRPr lang="en-US" dirty="0"/>
          </a:p>
        </p:txBody>
      </p:sp>
    </p:spTree>
    <p:extLst>
      <p:ext uri="{BB962C8B-B14F-4D97-AF65-F5344CB8AC3E}">
        <p14:creationId xmlns:p14="http://schemas.microsoft.com/office/powerpoint/2010/main" val="2475236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29</a:t>
            </a:fld>
            <a:endParaRPr lang="en-US" dirty="0"/>
          </a:p>
        </p:txBody>
      </p:sp>
    </p:spTree>
    <p:extLst>
      <p:ext uri="{BB962C8B-B14F-4D97-AF65-F5344CB8AC3E}">
        <p14:creationId xmlns:p14="http://schemas.microsoft.com/office/powerpoint/2010/main" val="3021207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30</a:t>
            </a:fld>
            <a:endParaRPr lang="en-US" dirty="0"/>
          </a:p>
        </p:txBody>
      </p:sp>
    </p:spTree>
    <p:extLst>
      <p:ext uri="{BB962C8B-B14F-4D97-AF65-F5344CB8AC3E}">
        <p14:creationId xmlns:p14="http://schemas.microsoft.com/office/powerpoint/2010/main" val="2459065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31</a:t>
            </a:fld>
            <a:endParaRPr lang="en-US" dirty="0"/>
          </a:p>
        </p:txBody>
      </p:sp>
    </p:spTree>
    <p:extLst>
      <p:ext uri="{BB962C8B-B14F-4D97-AF65-F5344CB8AC3E}">
        <p14:creationId xmlns:p14="http://schemas.microsoft.com/office/powerpoint/2010/main" val="2090934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32</a:t>
            </a:fld>
            <a:endParaRPr lang="en-US" dirty="0"/>
          </a:p>
        </p:txBody>
      </p:sp>
    </p:spTree>
    <p:extLst>
      <p:ext uri="{BB962C8B-B14F-4D97-AF65-F5344CB8AC3E}">
        <p14:creationId xmlns:p14="http://schemas.microsoft.com/office/powerpoint/2010/main" val="1922467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33</a:t>
            </a:fld>
            <a:endParaRPr lang="en-US" dirty="0"/>
          </a:p>
        </p:txBody>
      </p:sp>
    </p:spTree>
    <p:extLst>
      <p:ext uri="{BB962C8B-B14F-4D97-AF65-F5344CB8AC3E}">
        <p14:creationId xmlns:p14="http://schemas.microsoft.com/office/powerpoint/2010/main" val="360148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a:t>
            </a:fld>
            <a:endParaRPr lang="en-US" dirty="0"/>
          </a:p>
        </p:txBody>
      </p:sp>
    </p:spTree>
    <p:extLst>
      <p:ext uri="{BB962C8B-B14F-4D97-AF65-F5344CB8AC3E}">
        <p14:creationId xmlns:p14="http://schemas.microsoft.com/office/powerpoint/2010/main" val="927108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34</a:t>
            </a:fld>
            <a:endParaRPr lang="en-US" dirty="0"/>
          </a:p>
        </p:txBody>
      </p:sp>
    </p:spTree>
    <p:extLst>
      <p:ext uri="{BB962C8B-B14F-4D97-AF65-F5344CB8AC3E}">
        <p14:creationId xmlns:p14="http://schemas.microsoft.com/office/powerpoint/2010/main" val="271280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35</a:t>
            </a:fld>
            <a:endParaRPr lang="en-US" dirty="0"/>
          </a:p>
        </p:txBody>
      </p:sp>
    </p:spTree>
    <p:extLst>
      <p:ext uri="{BB962C8B-B14F-4D97-AF65-F5344CB8AC3E}">
        <p14:creationId xmlns:p14="http://schemas.microsoft.com/office/powerpoint/2010/main" val="1064253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36</a:t>
            </a:fld>
            <a:endParaRPr lang="en-US" dirty="0"/>
          </a:p>
        </p:txBody>
      </p:sp>
    </p:spTree>
    <p:extLst>
      <p:ext uri="{BB962C8B-B14F-4D97-AF65-F5344CB8AC3E}">
        <p14:creationId xmlns:p14="http://schemas.microsoft.com/office/powerpoint/2010/main" val="3942111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37</a:t>
            </a:fld>
            <a:endParaRPr lang="en-US" dirty="0"/>
          </a:p>
        </p:txBody>
      </p:sp>
    </p:spTree>
    <p:extLst>
      <p:ext uri="{BB962C8B-B14F-4D97-AF65-F5344CB8AC3E}">
        <p14:creationId xmlns:p14="http://schemas.microsoft.com/office/powerpoint/2010/main" val="3807373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38</a:t>
            </a:fld>
            <a:endParaRPr lang="en-US" dirty="0"/>
          </a:p>
        </p:txBody>
      </p:sp>
    </p:spTree>
    <p:extLst>
      <p:ext uri="{BB962C8B-B14F-4D97-AF65-F5344CB8AC3E}">
        <p14:creationId xmlns:p14="http://schemas.microsoft.com/office/powerpoint/2010/main" val="435324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39</a:t>
            </a:fld>
            <a:endParaRPr lang="en-US" dirty="0"/>
          </a:p>
        </p:txBody>
      </p:sp>
    </p:spTree>
    <p:extLst>
      <p:ext uri="{BB962C8B-B14F-4D97-AF65-F5344CB8AC3E}">
        <p14:creationId xmlns:p14="http://schemas.microsoft.com/office/powerpoint/2010/main" val="1099821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40</a:t>
            </a:fld>
            <a:endParaRPr lang="en-US" dirty="0"/>
          </a:p>
        </p:txBody>
      </p:sp>
    </p:spTree>
    <p:extLst>
      <p:ext uri="{BB962C8B-B14F-4D97-AF65-F5344CB8AC3E}">
        <p14:creationId xmlns:p14="http://schemas.microsoft.com/office/powerpoint/2010/main" val="159421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41</a:t>
            </a:fld>
            <a:endParaRPr lang="en-US" dirty="0"/>
          </a:p>
        </p:txBody>
      </p:sp>
    </p:spTree>
    <p:extLst>
      <p:ext uri="{BB962C8B-B14F-4D97-AF65-F5344CB8AC3E}">
        <p14:creationId xmlns:p14="http://schemas.microsoft.com/office/powerpoint/2010/main" val="924498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Mark State is “1” and Space State is “0”.</a:t>
            </a:r>
          </a:p>
          <a:p>
            <a:r>
              <a:rPr lang="en-US" dirty="0"/>
              <a:t>One frame consists of one start bit, 8 or 9 data bits, 1 parity bit, and 1 or 2 stop bits. Start bit is a Space and stop bits are Marks.</a:t>
            </a:r>
          </a:p>
          <a:p>
            <a:r>
              <a:rPr lang="en-US" dirty="0"/>
              <a:t>Idle State is one frame of Marks. Break State is one frame of Spaces.</a:t>
            </a:r>
          </a:p>
          <a:p>
            <a:r>
              <a:rPr lang="en-US" dirty="0"/>
              <a:t>Bit rate is the number of bits transmitted in one second. Baud rate is the number of signaling units per second when the bits are modulated. In digital data communication, bit and baud rates are exchangeable.</a:t>
            </a:r>
          </a:p>
          <a:p>
            <a:endParaRPr lang="en-US" dirty="0"/>
          </a:p>
          <a:p>
            <a:pPr defTabSz="948326">
              <a:defRPr/>
            </a:pPr>
            <a:r>
              <a:rPr lang="en-US" dirty="0"/>
              <a:t>A parity of a word can be either even or odd and is determined by the number of “1”s it contains. For example, 10101111 and 11001100 have even parity, and 11010101 and 11001101 have odd parity. Parity error can be checked with exclusive or operation of all bits: parity error occurs if the result is “1” for even parity or “0” for odd parity, indicating an odd number of “1”s are in error.</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42</a:t>
            </a:fld>
            <a:endParaRPr lang="en-US" dirty="0"/>
          </a:p>
        </p:txBody>
      </p:sp>
    </p:spTree>
    <p:extLst>
      <p:ext uri="{BB962C8B-B14F-4D97-AF65-F5344CB8AC3E}">
        <p14:creationId xmlns:p14="http://schemas.microsoft.com/office/powerpoint/2010/main" val="1395766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43</a:t>
            </a:fld>
            <a:endParaRPr lang="en-US" dirty="0"/>
          </a:p>
        </p:txBody>
      </p:sp>
    </p:spTree>
    <p:extLst>
      <p:ext uri="{BB962C8B-B14F-4D97-AF65-F5344CB8AC3E}">
        <p14:creationId xmlns:p14="http://schemas.microsoft.com/office/powerpoint/2010/main" val="38806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a:t>
            </a:fld>
            <a:endParaRPr lang="en-US" dirty="0"/>
          </a:p>
        </p:txBody>
      </p:sp>
    </p:spTree>
    <p:extLst>
      <p:ext uri="{BB962C8B-B14F-4D97-AF65-F5344CB8AC3E}">
        <p14:creationId xmlns:p14="http://schemas.microsoft.com/office/powerpoint/2010/main" val="4012570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44</a:t>
            </a:fld>
            <a:endParaRPr lang="en-US" dirty="0"/>
          </a:p>
        </p:txBody>
      </p:sp>
    </p:spTree>
    <p:extLst>
      <p:ext uri="{BB962C8B-B14F-4D97-AF65-F5344CB8AC3E}">
        <p14:creationId xmlns:p14="http://schemas.microsoft.com/office/powerpoint/2010/main" val="3356919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45</a:t>
            </a:fld>
            <a:endParaRPr lang="en-US" dirty="0"/>
          </a:p>
        </p:txBody>
      </p:sp>
    </p:spTree>
    <p:extLst>
      <p:ext uri="{BB962C8B-B14F-4D97-AF65-F5344CB8AC3E}">
        <p14:creationId xmlns:p14="http://schemas.microsoft.com/office/powerpoint/2010/main" val="4107625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46</a:t>
            </a:fld>
            <a:endParaRPr lang="en-US" dirty="0"/>
          </a:p>
        </p:txBody>
      </p:sp>
    </p:spTree>
    <p:extLst>
      <p:ext uri="{BB962C8B-B14F-4D97-AF65-F5344CB8AC3E}">
        <p14:creationId xmlns:p14="http://schemas.microsoft.com/office/powerpoint/2010/main" val="1094133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47</a:t>
            </a:fld>
            <a:endParaRPr lang="en-US" dirty="0"/>
          </a:p>
        </p:txBody>
      </p:sp>
    </p:spTree>
    <p:extLst>
      <p:ext uri="{BB962C8B-B14F-4D97-AF65-F5344CB8AC3E}">
        <p14:creationId xmlns:p14="http://schemas.microsoft.com/office/powerpoint/2010/main" val="2341958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48</a:t>
            </a:fld>
            <a:endParaRPr lang="en-US" dirty="0"/>
          </a:p>
        </p:txBody>
      </p:sp>
    </p:spTree>
    <p:extLst>
      <p:ext uri="{BB962C8B-B14F-4D97-AF65-F5344CB8AC3E}">
        <p14:creationId xmlns:p14="http://schemas.microsoft.com/office/powerpoint/2010/main" val="129886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49</a:t>
            </a:fld>
            <a:endParaRPr lang="en-US" dirty="0"/>
          </a:p>
        </p:txBody>
      </p:sp>
    </p:spTree>
    <p:extLst>
      <p:ext uri="{BB962C8B-B14F-4D97-AF65-F5344CB8AC3E}">
        <p14:creationId xmlns:p14="http://schemas.microsoft.com/office/powerpoint/2010/main" val="4116721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50</a:t>
            </a:fld>
            <a:endParaRPr lang="en-US" dirty="0"/>
          </a:p>
        </p:txBody>
      </p:sp>
    </p:spTree>
    <p:extLst>
      <p:ext uri="{BB962C8B-B14F-4D97-AF65-F5344CB8AC3E}">
        <p14:creationId xmlns:p14="http://schemas.microsoft.com/office/powerpoint/2010/main" val="1414431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51</a:t>
            </a:fld>
            <a:endParaRPr lang="en-US" dirty="0"/>
          </a:p>
        </p:txBody>
      </p:sp>
    </p:spTree>
    <p:extLst>
      <p:ext uri="{BB962C8B-B14F-4D97-AF65-F5344CB8AC3E}">
        <p14:creationId xmlns:p14="http://schemas.microsoft.com/office/powerpoint/2010/main" val="4028342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52</a:t>
            </a:fld>
            <a:endParaRPr lang="en-US" dirty="0"/>
          </a:p>
        </p:txBody>
      </p:sp>
    </p:spTree>
    <p:extLst>
      <p:ext uri="{BB962C8B-B14F-4D97-AF65-F5344CB8AC3E}">
        <p14:creationId xmlns:p14="http://schemas.microsoft.com/office/powerpoint/2010/main" val="3072394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53</a:t>
            </a:fld>
            <a:endParaRPr lang="en-US" dirty="0"/>
          </a:p>
        </p:txBody>
      </p:sp>
    </p:spTree>
    <p:extLst>
      <p:ext uri="{BB962C8B-B14F-4D97-AF65-F5344CB8AC3E}">
        <p14:creationId xmlns:p14="http://schemas.microsoft.com/office/powerpoint/2010/main" val="2517933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a:t>
            </a:fld>
            <a:endParaRPr lang="en-US" dirty="0"/>
          </a:p>
        </p:txBody>
      </p:sp>
    </p:spTree>
    <p:extLst>
      <p:ext uri="{BB962C8B-B14F-4D97-AF65-F5344CB8AC3E}">
        <p14:creationId xmlns:p14="http://schemas.microsoft.com/office/powerpoint/2010/main" val="8732396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54</a:t>
            </a:fld>
            <a:endParaRPr lang="en-US" dirty="0"/>
          </a:p>
        </p:txBody>
      </p:sp>
    </p:spTree>
    <p:extLst>
      <p:ext uri="{BB962C8B-B14F-4D97-AF65-F5344CB8AC3E}">
        <p14:creationId xmlns:p14="http://schemas.microsoft.com/office/powerpoint/2010/main" val="4092038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55</a:t>
            </a:fld>
            <a:endParaRPr lang="en-US" dirty="0"/>
          </a:p>
        </p:txBody>
      </p:sp>
    </p:spTree>
    <p:extLst>
      <p:ext uri="{BB962C8B-B14F-4D97-AF65-F5344CB8AC3E}">
        <p14:creationId xmlns:p14="http://schemas.microsoft.com/office/powerpoint/2010/main" val="3144449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56</a:t>
            </a:fld>
            <a:endParaRPr lang="en-US" dirty="0"/>
          </a:p>
        </p:txBody>
      </p:sp>
    </p:spTree>
    <p:extLst>
      <p:ext uri="{BB962C8B-B14F-4D97-AF65-F5344CB8AC3E}">
        <p14:creationId xmlns:p14="http://schemas.microsoft.com/office/powerpoint/2010/main" val="553495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57</a:t>
            </a:fld>
            <a:endParaRPr lang="en-US" dirty="0"/>
          </a:p>
        </p:txBody>
      </p:sp>
    </p:spTree>
    <p:extLst>
      <p:ext uri="{BB962C8B-B14F-4D97-AF65-F5344CB8AC3E}">
        <p14:creationId xmlns:p14="http://schemas.microsoft.com/office/powerpoint/2010/main" val="10226125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58</a:t>
            </a:fld>
            <a:endParaRPr lang="en-US" dirty="0"/>
          </a:p>
        </p:txBody>
      </p:sp>
    </p:spTree>
    <p:extLst>
      <p:ext uri="{BB962C8B-B14F-4D97-AF65-F5344CB8AC3E}">
        <p14:creationId xmlns:p14="http://schemas.microsoft.com/office/powerpoint/2010/main" val="3869418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59</a:t>
            </a:fld>
            <a:endParaRPr lang="en-US" dirty="0"/>
          </a:p>
        </p:txBody>
      </p:sp>
    </p:spTree>
    <p:extLst>
      <p:ext uri="{BB962C8B-B14F-4D97-AF65-F5344CB8AC3E}">
        <p14:creationId xmlns:p14="http://schemas.microsoft.com/office/powerpoint/2010/main" val="4025897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60</a:t>
            </a:fld>
            <a:endParaRPr lang="en-US" dirty="0"/>
          </a:p>
        </p:txBody>
      </p:sp>
    </p:spTree>
    <p:extLst>
      <p:ext uri="{BB962C8B-B14F-4D97-AF65-F5344CB8AC3E}">
        <p14:creationId xmlns:p14="http://schemas.microsoft.com/office/powerpoint/2010/main" val="1653750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61</a:t>
            </a:fld>
            <a:endParaRPr lang="en-US" dirty="0"/>
          </a:p>
        </p:txBody>
      </p:sp>
    </p:spTree>
    <p:extLst>
      <p:ext uri="{BB962C8B-B14F-4D97-AF65-F5344CB8AC3E}">
        <p14:creationId xmlns:p14="http://schemas.microsoft.com/office/powerpoint/2010/main" val="180158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62</a:t>
            </a:fld>
            <a:endParaRPr lang="en-US" dirty="0"/>
          </a:p>
        </p:txBody>
      </p:sp>
    </p:spTree>
    <p:extLst>
      <p:ext uri="{BB962C8B-B14F-4D97-AF65-F5344CB8AC3E}">
        <p14:creationId xmlns:p14="http://schemas.microsoft.com/office/powerpoint/2010/main" val="717577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63</a:t>
            </a:fld>
            <a:endParaRPr lang="en-US" dirty="0"/>
          </a:p>
        </p:txBody>
      </p:sp>
    </p:spTree>
    <p:extLst>
      <p:ext uri="{BB962C8B-B14F-4D97-AF65-F5344CB8AC3E}">
        <p14:creationId xmlns:p14="http://schemas.microsoft.com/office/powerpoint/2010/main" val="3198419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a:t>
            </a:fld>
            <a:endParaRPr lang="en-US" dirty="0"/>
          </a:p>
        </p:txBody>
      </p:sp>
    </p:spTree>
    <p:extLst>
      <p:ext uri="{BB962C8B-B14F-4D97-AF65-F5344CB8AC3E}">
        <p14:creationId xmlns:p14="http://schemas.microsoft.com/office/powerpoint/2010/main" val="22160675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64</a:t>
            </a:fld>
            <a:endParaRPr lang="en-US" dirty="0"/>
          </a:p>
        </p:txBody>
      </p:sp>
    </p:spTree>
    <p:extLst>
      <p:ext uri="{BB962C8B-B14F-4D97-AF65-F5344CB8AC3E}">
        <p14:creationId xmlns:p14="http://schemas.microsoft.com/office/powerpoint/2010/main" val="3559030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65</a:t>
            </a:fld>
            <a:endParaRPr lang="en-US" dirty="0"/>
          </a:p>
        </p:txBody>
      </p:sp>
    </p:spTree>
    <p:extLst>
      <p:ext uri="{BB962C8B-B14F-4D97-AF65-F5344CB8AC3E}">
        <p14:creationId xmlns:p14="http://schemas.microsoft.com/office/powerpoint/2010/main" val="38834528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66</a:t>
            </a:fld>
            <a:endParaRPr lang="en-US" dirty="0"/>
          </a:p>
        </p:txBody>
      </p:sp>
    </p:spTree>
    <p:extLst>
      <p:ext uri="{BB962C8B-B14F-4D97-AF65-F5344CB8AC3E}">
        <p14:creationId xmlns:p14="http://schemas.microsoft.com/office/powerpoint/2010/main" val="38130554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67</a:t>
            </a:fld>
            <a:endParaRPr lang="en-US" dirty="0"/>
          </a:p>
        </p:txBody>
      </p:sp>
    </p:spTree>
    <p:extLst>
      <p:ext uri="{BB962C8B-B14F-4D97-AF65-F5344CB8AC3E}">
        <p14:creationId xmlns:p14="http://schemas.microsoft.com/office/powerpoint/2010/main" val="3287463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7</a:t>
            </a:fld>
            <a:endParaRPr lang="en-US" dirty="0"/>
          </a:p>
        </p:txBody>
      </p:sp>
    </p:spTree>
    <p:extLst>
      <p:ext uri="{BB962C8B-B14F-4D97-AF65-F5344CB8AC3E}">
        <p14:creationId xmlns:p14="http://schemas.microsoft.com/office/powerpoint/2010/main" val="1955375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8</a:t>
            </a:fld>
            <a:endParaRPr lang="en-US" dirty="0"/>
          </a:p>
        </p:txBody>
      </p:sp>
    </p:spTree>
    <p:extLst>
      <p:ext uri="{BB962C8B-B14F-4D97-AF65-F5344CB8AC3E}">
        <p14:creationId xmlns:p14="http://schemas.microsoft.com/office/powerpoint/2010/main" val="378074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9</a:t>
            </a:fld>
            <a:endParaRPr lang="en-US" dirty="0"/>
          </a:p>
        </p:txBody>
      </p:sp>
    </p:spTree>
    <p:extLst>
      <p:ext uri="{BB962C8B-B14F-4D97-AF65-F5344CB8AC3E}">
        <p14:creationId xmlns:p14="http://schemas.microsoft.com/office/powerpoint/2010/main" val="2386081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int two columns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129542"/>
            <a:ext cx="8686800" cy="381000"/>
          </a:xfrm>
          <a:prstGeom prst="rect">
            <a:avLst/>
          </a:prstGeom>
        </p:spPr>
        <p:txBody>
          <a:bodyPr/>
          <a:lstStyle>
            <a:lvl1pPr>
              <a:defRPr sz="2000" b="0">
                <a:solidFill>
                  <a:srgbClr val="002060"/>
                </a:solidFill>
              </a:defRPr>
            </a:lvl1pPr>
          </a:lstStyle>
          <a:p>
            <a:r>
              <a:rPr lang="en-US" dirty="0"/>
              <a:t>Click to edit Master title style</a:t>
            </a:r>
          </a:p>
        </p:txBody>
      </p:sp>
      <p:sp>
        <p:nvSpPr>
          <p:cNvPr id="4" name="Line 13"/>
          <p:cNvSpPr>
            <a:spLocks noChangeShapeType="1"/>
          </p:cNvSpPr>
          <p:nvPr/>
        </p:nvSpPr>
        <p:spPr bwMode="auto">
          <a:xfrm flipV="1">
            <a:off x="457200" y="526418"/>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745066"/>
            <a:ext cx="4267200" cy="5715000"/>
          </a:xfrm>
          <a:prstGeom prst="rect">
            <a:avLst/>
          </a:prstGeom>
        </p:spPr>
        <p:txBody>
          <a:bodyPr/>
          <a:lstStyle>
            <a:lvl1pPr>
              <a:spcBef>
                <a:spcPts val="1000"/>
              </a:spcBef>
              <a:buFont typeface="Wingdings" pitchFamily="2" charset="2"/>
              <a:buChar char="q"/>
              <a:defRPr sz="2000">
                <a:solidFill>
                  <a:srgbClr val="002060"/>
                </a:solidFill>
              </a:defRPr>
            </a:lvl1pPr>
            <a:lvl2pPr>
              <a:spcBef>
                <a:spcPts val="1000"/>
              </a:spcBef>
              <a:spcAft>
                <a:spcPts val="600"/>
              </a:spcAft>
              <a:buFont typeface="Courier New" pitchFamily="49" charset="0"/>
              <a:buChar char="o"/>
              <a:defRPr sz="1800">
                <a:solidFill>
                  <a:srgbClr val="002060"/>
                </a:solidFill>
              </a:defRPr>
            </a:lvl2pPr>
          </a:lstStyle>
          <a:p>
            <a:pPr lvl="0"/>
            <a:r>
              <a:rPr lang="en-US" dirty="0"/>
              <a:t>Click to edit Master text styles</a:t>
            </a:r>
          </a:p>
          <a:p>
            <a:pPr lvl="1"/>
            <a:r>
              <a:rPr lang="en-US" dirty="0"/>
              <a:t>Second level</a:t>
            </a:r>
          </a:p>
        </p:txBody>
      </p:sp>
      <p:sp>
        <p:nvSpPr>
          <p:cNvPr id="6" name="Text Placeholder 11"/>
          <p:cNvSpPr>
            <a:spLocks noGrp="1"/>
          </p:cNvSpPr>
          <p:nvPr>
            <p:ph type="body" sz="quarter" idx="11"/>
          </p:nvPr>
        </p:nvSpPr>
        <p:spPr>
          <a:xfrm>
            <a:off x="4762500" y="745066"/>
            <a:ext cx="4076700" cy="5715000"/>
          </a:xfrm>
          <a:prstGeom prst="rect">
            <a:avLst/>
          </a:prstGeom>
        </p:spPr>
        <p:txBody>
          <a:bodyPr/>
          <a:lstStyle>
            <a:lvl1pPr>
              <a:spcBef>
                <a:spcPts val="1000"/>
              </a:spcBef>
              <a:buFont typeface="Wingdings" pitchFamily="2" charset="2"/>
              <a:buChar char="q"/>
              <a:defRPr sz="2000">
                <a:solidFill>
                  <a:srgbClr val="002060"/>
                </a:solidFill>
              </a:defRPr>
            </a:lvl1pPr>
            <a:lvl2pPr>
              <a:spcBef>
                <a:spcPts val="1000"/>
              </a:spcBef>
              <a:spcAft>
                <a:spcPts val="600"/>
              </a:spcAft>
              <a:buFont typeface="Courier New" pitchFamily="49" charset="0"/>
              <a:buChar char="o"/>
              <a:defRPr sz="1800">
                <a:solidFill>
                  <a:srgbClr val="002060"/>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830391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64243"/>
            <a:ext cx="8686800" cy="381000"/>
          </a:xfrm>
          <a:prstGeom prst="rect">
            <a:avLst/>
          </a:prstGeom>
        </p:spPr>
        <p:txBody>
          <a:bodyPr/>
          <a:lstStyle>
            <a:lvl1pPr>
              <a:defRPr sz="1800" b="0">
                <a:solidFill>
                  <a:srgbClr val="002060"/>
                </a:solidFill>
              </a:defRPr>
            </a:lvl1pPr>
          </a:lstStyle>
          <a:p>
            <a:r>
              <a:rPr lang="en-US" dirty="0"/>
              <a:t>Click to edit Master title style</a:t>
            </a:r>
          </a:p>
        </p:txBody>
      </p:sp>
      <p:sp>
        <p:nvSpPr>
          <p:cNvPr id="4" name="Line 13"/>
          <p:cNvSpPr>
            <a:spLocks noChangeShapeType="1"/>
          </p:cNvSpPr>
          <p:nvPr/>
        </p:nvSpPr>
        <p:spPr bwMode="auto">
          <a:xfrm flipV="1">
            <a:off x="495300" y="445243"/>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533405"/>
            <a:ext cx="8458200" cy="5863404"/>
          </a:xfrm>
          <a:prstGeom prst="rect">
            <a:avLst/>
          </a:prstGeom>
        </p:spPr>
        <p:txBody>
          <a:bodyPr/>
          <a:lstStyle>
            <a:lvl1pPr>
              <a:spcBef>
                <a:spcPts val="300"/>
              </a:spcBef>
              <a:buFont typeface="Wingdings" pitchFamily="2" charset="2"/>
              <a:buChar char="q"/>
              <a:defRPr sz="1800">
                <a:solidFill>
                  <a:srgbClr val="002060"/>
                </a:solidFill>
              </a:defRPr>
            </a:lvl1pPr>
            <a:lvl2pPr>
              <a:spcBef>
                <a:spcPts val="200"/>
              </a:spcBef>
              <a:spcAft>
                <a:spcPts val="200"/>
              </a:spcAft>
              <a:buFont typeface="Courier New" pitchFamily="49" charset="0"/>
              <a:buChar char="o"/>
              <a:defRPr sz="16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4629941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020HUST">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33547" y="39680"/>
            <a:ext cx="74676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headEnd/>
            <a:tailEnd/>
          </a:ln>
          <a:effectLst>
            <a:outerShdw dist="56796" dir="3806097" algn="ctr" rotWithShape="0">
              <a:srgbClr val="000000"/>
            </a:outerShdw>
          </a:effectLst>
        </p:spPr>
        <p:txBody>
          <a:bodyPr vert="horz" wrap="square" lIns="90488" tIns="44450" rIns="90488" bIns="44450" numCol="1" anchor="ctr" anchorCtr="0" compatLnSpc="1">
            <a:prstTxWarp prst="textNoShape">
              <a:avLst/>
            </a:prstTxWarp>
          </a:bodyPr>
          <a:lstStyle>
            <a:lvl1pPr>
              <a:defRPr sz="2000">
                <a:solidFill>
                  <a:srgbClr val="002060"/>
                </a:solidFill>
              </a:defRPr>
            </a:lvl1pPr>
          </a:lstStyle>
          <a:p>
            <a:pPr lvl="0"/>
            <a:r>
              <a:rPr lang="en-US" dirty="0"/>
              <a:t>Click to edit Master title style</a:t>
            </a:r>
          </a:p>
        </p:txBody>
      </p:sp>
      <p:sp>
        <p:nvSpPr>
          <p:cNvPr id="17" name="Content Placeholder 16"/>
          <p:cNvSpPr>
            <a:spLocks noGrp="1"/>
          </p:cNvSpPr>
          <p:nvPr>
            <p:ph sz="quarter" idx="10" hasCustomPrompt="1"/>
          </p:nvPr>
        </p:nvSpPr>
        <p:spPr>
          <a:xfrm>
            <a:off x="380999" y="958235"/>
            <a:ext cx="6558303" cy="5183887"/>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defRPr sz="1800">
                <a:solidFill>
                  <a:srgbClr val="002060"/>
                </a:solidFill>
              </a:defRPr>
            </a:lvl1pPr>
            <a:lvl2pPr>
              <a:defRPr sz="1600">
                <a:solidFill>
                  <a:srgbClr val="002060"/>
                </a:solidFill>
              </a:defRPr>
            </a:lvl2pPr>
            <a:lvl3pPr>
              <a:defRPr>
                <a:solidFill>
                  <a:srgbClr val="002060"/>
                </a:solidFill>
              </a:defRPr>
            </a:lvl3pPr>
          </a:lstStyle>
          <a:p>
            <a:pPr lvl="0"/>
            <a:r>
              <a:rPr lang="en-US" dirty="0"/>
              <a:t>Edit Master text styles</a:t>
            </a:r>
          </a:p>
          <a:p>
            <a:pPr lvl="1"/>
            <a:r>
              <a:rPr lang="en-US" dirty="0"/>
              <a:t>Second level</a:t>
            </a:r>
          </a:p>
        </p:txBody>
      </p:sp>
      <p:pic>
        <p:nvPicPr>
          <p:cNvPr id="9" name="Picture 5" descr="bar"/>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185751" y="6359660"/>
            <a:ext cx="3726474" cy="49661"/>
          </a:xfrm>
          <a:prstGeom prst="rect">
            <a:avLst/>
          </a:prstGeom>
          <a:solidFill>
            <a:srgbClr val="FFC000"/>
          </a:solidFill>
          <a:ln w="9525">
            <a:solidFill>
              <a:srgbClr val="FFC000"/>
            </a:solidFill>
            <a:miter lim="800000"/>
            <a:headEnd/>
            <a:tailEnd/>
          </a:ln>
        </p:spPr>
      </p:pic>
      <p:sp>
        <p:nvSpPr>
          <p:cNvPr id="12" name="Rectangle 11"/>
          <p:cNvSpPr/>
          <p:nvPr/>
        </p:nvSpPr>
        <p:spPr>
          <a:xfrm>
            <a:off x="5226316" y="6050705"/>
            <a:ext cx="3705033" cy="369332"/>
          </a:xfrm>
          <a:prstGeom prst="rect">
            <a:avLst/>
          </a:prstGeom>
        </p:spPr>
        <p:txBody>
          <a:bodyPr wrap="square">
            <a:spAutoFit/>
          </a:bodyPr>
          <a:lstStyle/>
          <a:p>
            <a:pPr>
              <a:buFontTx/>
              <a:buNone/>
            </a:pPr>
            <a:r>
              <a:rPr lang="en-US" sz="1800" baseline="0" dirty="0">
                <a:solidFill>
                  <a:srgbClr val="002060"/>
                </a:solidFill>
                <a:effectLst/>
              </a:rPr>
              <a:t>Software and Hardware Co-Design</a:t>
            </a:r>
            <a:endParaRPr lang="en-US" sz="1800" dirty="0">
              <a:solidFill>
                <a:srgbClr val="00B0F0"/>
              </a:solidFill>
              <a:effectLst/>
            </a:endParaRPr>
          </a:p>
        </p:txBody>
      </p:sp>
      <p:sp>
        <p:nvSpPr>
          <p:cNvPr id="14" name="Rectangle 13"/>
          <p:cNvSpPr/>
          <p:nvPr/>
        </p:nvSpPr>
        <p:spPr>
          <a:xfrm>
            <a:off x="7685856" y="483916"/>
            <a:ext cx="1452642" cy="338554"/>
          </a:xfrm>
          <a:prstGeom prst="rect">
            <a:avLst/>
          </a:prstGeom>
          <a:noFill/>
        </p:spPr>
        <p:txBody>
          <a:bodyPr wrap="none" lIns="91440" tIns="45720" rIns="91440" bIns="45720">
            <a:spAutoFit/>
          </a:bodyPr>
          <a:lstStyle/>
          <a:p>
            <a:pPr algn="ctr">
              <a:buNone/>
            </a:pPr>
            <a:r>
              <a:rPr lang="en-US" sz="1600" b="0" cap="none" spc="0" dirty="0">
                <a:ln w="0"/>
                <a:solidFill>
                  <a:srgbClr val="FF0000"/>
                </a:solidFill>
                <a:effectLst>
                  <a:reflection blurRad="6350" stA="53000" endA="300" endPos="35500" dir="5400000" sy="-90000" algn="bl" rotWithShape="0"/>
                </a:effectLst>
              </a:rPr>
              <a:t>Summer 2021</a:t>
            </a:r>
          </a:p>
        </p:txBody>
      </p:sp>
      <p:sp>
        <p:nvSpPr>
          <p:cNvPr id="16" name="TextBox 15"/>
          <p:cNvSpPr txBox="1"/>
          <p:nvPr/>
        </p:nvSpPr>
        <p:spPr>
          <a:xfrm>
            <a:off x="7012328" y="5062194"/>
            <a:ext cx="1899897" cy="276999"/>
          </a:xfrm>
          <a:prstGeom prst="rect">
            <a:avLst/>
          </a:prstGeom>
          <a:noFill/>
        </p:spPr>
        <p:txBody>
          <a:bodyPr wrap="square" rtlCol="0">
            <a:spAutoFit/>
          </a:bodyPr>
          <a:lstStyle/>
          <a:p>
            <a:r>
              <a:rPr lang="en-US" sz="1200" dirty="0">
                <a:effectLst/>
              </a:rPr>
              <a:t>Zybo Development Board</a:t>
            </a:r>
          </a:p>
        </p:txBody>
      </p:sp>
      <p:pic>
        <p:nvPicPr>
          <p:cNvPr id="13" name="Picture 12" descr="rose4.gif">
            <a:extLst>
              <a:ext uri="{FF2B5EF4-FFF2-40B4-BE49-F238E27FC236}">
                <a16:creationId xmlns:a16="http://schemas.microsoft.com/office/drawing/2014/main" id="{CABADFDA-BDCE-4FDC-A291-F0DAE609AE0B}"/>
              </a:ext>
            </a:extLst>
          </p:cNvPr>
          <p:cNvPicPr>
            <a:picLocks noChangeAspect="1"/>
          </p:cNvPicPr>
          <p:nvPr/>
        </p:nvPicPr>
        <p:blipFill>
          <a:blip r:embed="rId3" cstate="print"/>
          <a:stretch>
            <a:fillRect/>
          </a:stretch>
        </p:blipFill>
        <p:spPr>
          <a:xfrm>
            <a:off x="212651" y="6318710"/>
            <a:ext cx="990600" cy="234490"/>
          </a:xfrm>
          <a:prstGeom prst="rect">
            <a:avLst/>
          </a:prstGeom>
        </p:spPr>
      </p:pic>
    </p:spTree>
    <p:extLst>
      <p:ext uri="{BB962C8B-B14F-4D97-AF65-F5344CB8AC3E}">
        <p14:creationId xmlns:p14="http://schemas.microsoft.com/office/powerpoint/2010/main" val="62296396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2020HUST">
    <p:spTree>
      <p:nvGrpSpPr>
        <p:cNvPr id="1" name=""/>
        <p:cNvGrpSpPr/>
        <p:nvPr/>
      </p:nvGrpSpPr>
      <p:grpSpPr>
        <a:xfrm>
          <a:off x="0" y="0"/>
          <a:ext cx="0" cy="0"/>
          <a:chOff x="0" y="0"/>
          <a:chExt cx="0" cy="0"/>
        </a:xfrm>
      </p:grpSpPr>
      <p:sp>
        <p:nvSpPr>
          <p:cNvPr id="2" name="Title 1"/>
          <p:cNvSpPr>
            <a:spLocks noGrp="1"/>
          </p:cNvSpPr>
          <p:nvPr>
            <p:ph type="title"/>
          </p:nvPr>
        </p:nvSpPr>
        <p:spPr>
          <a:xfrm>
            <a:off x="0" y="35442"/>
            <a:ext cx="8763000" cy="381000"/>
          </a:xfrm>
          <a:prstGeom prst="rect">
            <a:avLst/>
          </a:prstGeom>
        </p:spPr>
        <p:txBody>
          <a:bodyPr/>
          <a:lstStyle>
            <a:lvl1pPr>
              <a:defRPr sz="1800">
                <a:solidFill>
                  <a:srgbClr val="002060"/>
                </a:solidFill>
              </a:defRPr>
            </a:lvl1pPr>
          </a:lstStyle>
          <a:p>
            <a:r>
              <a:rPr lang="en-US" dirty="0"/>
              <a:t>Click to edit Master title style</a:t>
            </a:r>
          </a:p>
        </p:txBody>
      </p:sp>
      <p:sp>
        <p:nvSpPr>
          <p:cNvPr id="4" name="Line 13"/>
          <p:cNvSpPr>
            <a:spLocks noChangeShapeType="1"/>
          </p:cNvSpPr>
          <p:nvPr/>
        </p:nvSpPr>
        <p:spPr bwMode="auto">
          <a:xfrm>
            <a:off x="457200" y="416442"/>
            <a:ext cx="82296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39717695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half column  2020HUST">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534400" cy="381000"/>
          </a:xfrm>
          <a:prstGeom prst="rect">
            <a:avLst/>
          </a:prstGeom>
        </p:spPr>
        <p:txBody>
          <a:bodyPr/>
          <a:lstStyle>
            <a:lvl1pPr>
              <a:defRPr sz="2000">
                <a:solidFill>
                  <a:srgbClr val="002060"/>
                </a:solidFill>
              </a:defRPr>
            </a:lvl1pPr>
          </a:lstStyle>
          <a:p>
            <a:r>
              <a:rPr lang="en-US" dirty="0"/>
              <a:t>Click to edit Master title style</a:t>
            </a:r>
          </a:p>
        </p:txBody>
      </p:sp>
      <p:sp>
        <p:nvSpPr>
          <p:cNvPr id="4" name="Line 13"/>
          <p:cNvSpPr>
            <a:spLocks noChangeShapeType="1"/>
          </p:cNvSpPr>
          <p:nvPr/>
        </p:nvSpPr>
        <p:spPr bwMode="auto">
          <a:xfrm flipV="1">
            <a:off x="375820" y="523040"/>
            <a:ext cx="8082379" cy="11099"/>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762001"/>
            <a:ext cx="4038600" cy="5715000"/>
          </a:xfrm>
          <a:prstGeom prst="rect">
            <a:avLst/>
          </a:prstGeom>
        </p:spPr>
        <p:txBody>
          <a:bodyPr/>
          <a:lstStyle>
            <a:lvl1pPr>
              <a:buFont typeface="Wingdings" pitchFamily="2" charset="2"/>
              <a:buChar char="q"/>
              <a:defRPr sz="2000" b="0">
                <a:solidFill>
                  <a:srgbClr val="002060"/>
                </a:solidFill>
              </a:defRPr>
            </a:lvl1pPr>
            <a:lvl2pPr>
              <a:buFont typeface="Courier New" pitchFamily="49" charset="0"/>
              <a:buChar char="o"/>
              <a:defRPr sz="1800" b="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4815558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half title 2020HUS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3505200" cy="381000"/>
          </a:xfrm>
          <a:prstGeom prst="rect">
            <a:avLst/>
          </a:prstGeom>
        </p:spPr>
        <p:txBody>
          <a:bodyPr/>
          <a:lstStyle>
            <a:lvl1pPr algn="l">
              <a:defRPr sz="2000">
                <a:solidFill>
                  <a:srgbClr val="002060"/>
                </a:solidFill>
              </a:defRPr>
            </a:lvl1pPr>
          </a:lstStyle>
          <a:p>
            <a:r>
              <a:rPr lang="en-US" dirty="0"/>
              <a:t>Click to edit Master title style</a:t>
            </a:r>
          </a:p>
        </p:txBody>
      </p:sp>
      <p:sp>
        <p:nvSpPr>
          <p:cNvPr id="4" name="Line 13"/>
          <p:cNvSpPr>
            <a:spLocks noChangeShapeType="1"/>
          </p:cNvSpPr>
          <p:nvPr/>
        </p:nvSpPr>
        <p:spPr bwMode="auto">
          <a:xfrm>
            <a:off x="228600" y="609600"/>
            <a:ext cx="36576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276315817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ECE433fall2018">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1260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64243"/>
            <a:ext cx="8686800" cy="381000"/>
          </a:xfrm>
          <a:prstGeom prst="rect">
            <a:avLst/>
          </a:prstGeom>
        </p:spPr>
        <p:txBody>
          <a:bodyPr/>
          <a:lstStyle>
            <a:lvl1pPr>
              <a:defRPr sz="24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57200" y="445243"/>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hasCustomPrompt="1"/>
          </p:nvPr>
        </p:nvSpPr>
        <p:spPr>
          <a:xfrm>
            <a:off x="381000" y="745066"/>
            <a:ext cx="8458200" cy="5715000"/>
          </a:xfrm>
          <a:prstGeom prst="rect">
            <a:avLst/>
          </a:prstGeom>
        </p:spPr>
        <p:txBody>
          <a:bodyPr/>
          <a:lstStyle>
            <a:lvl1pPr>
              <a:spcBef>
                <a:spcPts val="1000"/>
              </a:spcBef>
              <a:buFont typeface="Wingdings" pitchFamily="2" charset="2"/>
              <a:buChar char="q"/>
              <a:defRPr sz="2000">
                <a:solidFill>
                  <a:srgbClr val="002060"/>
                </a:solidFill>
              </a:defRPr>
            </a:lvl1pPr>
            <a:lvl2pPr>
              <a:spcBef>
                <a:spcPts val="500"/>
              </a:spcBef>
              <a:spcAft>
                <a:spcPts val="400"/>
              </a:spcAft>
              <a:buFont typeface="Courier New" pitchFamily="49" charset="0"/>
              <a:buChar char="o"/>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83922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64243"/>
            <a:ext cx="8686800" cy="381000"/>
          </a:xfrm>
          <a:prstGeom prst="rect">
            <a:avLst/>
          </a:prstGeom>
        </p:spPr>
        <p:txBody>
          <a:bodyPr/>
          <a:lstStyle>
            <a:lvl1pPr>
              <a:defRPr sz="2000" b="0">
                <a:solidFill>
                  <a:srgbClr val="002060"/>
                </a:solidFill>
              </a:defRPr>
            </a:lvl1pPr>
          </a:lstStyle>
          <a:p>
            <a:r>
              <a:rPr lang="en-US" dirty="0"/>
              <a:t>Click to edit Master title style</a:t>
            </a:r>
          </a:p>
        </p:txBody>
      </p:sp>
      <p:sp>
        <p:nvSpPr>
          <p:cNvPr id="4" name="Line 13"/>
          <p:cNvSpPr>
            <a:spLocks noChangeShapeType="1"/>
          </p:cNvSpPr>
          <p:nvPr/>
        </p:nvSpPr>
        <p:spPr bwMode="auto">
          <a:xfrm flipV="1">
            <a:off x="457200" y="445243"/>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609601"/>
            <a:ext cx="8458200" cy="5850465"/>
          </a:xfrm>
          <a:prstGeom prst="rect">
            <a:avLst/>
          </a:prstGeom>
        </p:spPr>
        <p:txBody>
          <a:bodyPr/>
          <a:lstStyle>
            <a:lvl1pPr>
              <a:spcBef>
                <a:spcPts val="0"/>
              </a:spcBef>
              <a:spcAft>
                <a:spcPts val="200"/>
              </a:spcAft>
              <a:buFont typeface="Wingdings" pitchFamily="2" charset="2"/>
              <a:buChar char="q"/>
              <a:defRPr sz="2000">
                <a:solidFill>
                  <a:srgbClr val="002060"/>
                </a:solidFill>
              </a:defRPr>
            </a:lvl1pPr>
            <a:lvl2pPr>
              <a:spcBef>
                <a:spcPts val="200"/>
              </a:spcBef>
              <a:spcAft>
                <a:spcPts val="200"/>
              </a:spcAft>
              <a:buFont typeface="Courier New" pitchFamily="49" charset="0"/>
              <a:buChar char="o"/>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9639176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2.gif"/><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C:\Documents and Settings\Jennifer Lockhart\Desktop\Picture2 copy.jpg"/>
          <p:cNvPicPr>
            <a:picLocks noChangeArrowheads="1"/>
          </p:cNvPicPr>
          <p:nvPr/>
        </p:nvPicPr>
        <p:blipFill>
          <a:blip r:embed="rId9"/>
          <a:srcRect t="24879"/>
          <a:stretch>
            <a:fillRect/>
          </a:stretch>
        </p:blipFill>
        <p:spPr bwMode="auto">
          <a:xfrm>
            <a:off x="0" y="0"/>
            <a:ext cx="9144000" cy="6858000"/>
          </a:xfrm>
          <a:prstGeom prst="rect">
            <a:avLst/>
          </a:prstGeom>
          <a:solidFill>
            <a:schemeClr val="accent1"/>
          </a:solidFill>
          <a:effectLst>
            <a:glow rad="127000">
              <a:schemeClr val="tx1">
                <a:lumMod val="95000"/>
              </a:schemeClr>
            </a:glow>
            <a:outerShdw blurRad="50800" dist="38100" dir="2700000" algn="tl" rotWithShape="0">
              <a:schemeClr val="accent1">
                <a:lumMod val="60000"/>
                <a:lumOff val="40000"/>
                <a:alpha val="40000"/>
              </a:schemeClr>
            </a:outerShdw>
          </a:effectLst>
        </p:spPr>
      </p:pic>
      <p:sp>
        <p:nvSpPr>
          <p:cNvPr id="6" name="Slide Number Placeholder 4"/>
          <p:cNvSpPr txBox="1">
            <a:spLocks/>
          </p:cNvSpPr>
          <p:nvPr/>
        </p:nvSpPr>
        <p:spPr>
          <a:xfrm>
            <a:off x="76200" y="6506103"/>
            <a:ext cx="4267200" cy="365125"/>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FFC000"/>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lgn="l">
              <a:buFontTx/>
              <a:buNone/>
            </a:pPr>
            <a:r>
              <a:rPr lang="en-US" b="0" dirty="0">
                <a:solidFill>
                  <a:srgbClr val="7030A0"/>
                </a:solidFill>
                <a:effectLst/>
                <a:latin typeface="Times" panose="02020603050405020304" pitchFamily="18" charset="0"/>
                <a:cs typeface="Times" panose="02020603050405020304" pitchFamily="18" charset="0"/>
              </a:rPr>
              <a:t>Lecture 3-2 </a:t>
            </a:r>
            <a:r>
              <a:rPr lang="en-US" sz="900" dirty="0">
                <a:solidFill>
                  <a:srgbClr val="7030A0"/>
                </a:solidFill>
                <a:latin typeface="Times" panose="02020603050405020304" pitchFamily="18" charset="0"/>
                <a:cs typeface="Times" panose="02020603050405020304" pitchFamily="18" charset="0"/>
              </a:rPr>
              <a:t>Lab #2 Phase 2: Reading TMP101 &amp; UART</a:t>
            </a:r>
            <a:r>
              <a:rPr lang="en-US" b="0" baseline="0" dirty="0">
                <a:solidFill>
                  <a:srgbClr val="7030A0"/>
                </a:solidFill>
                <a:effectLst/>
                <a:latin typeface="Times" panose="02020603050405020304" pitchFamily="18" charset="0"/>
                <a:cs typeface="Times" panose="02020603050405020304" pitchFamily="18" charset="0"/>
              </a:rPr>
              <a:t> </a:t>
            </a:r>
            <a:r>
              <a:rPr lang="en-US" sz="900" b="0" baseline="0" dirty="0">
                <a:solidFill>
                  <a:srgbClr val="7030A0"/>
                </a:solidFill>
                <a:effectLst/>
                <a:latin typeface="Times" panose="02020603050405020304" pitchFamily="18" charset="0"/>
                <a:cs typeface="Times" panose="02020603050405020304" pitchFamily="18" charset="0"/>
              </a:rPr>
              <a:t> Summer 2021</a:t>
            </a:r>
            <a:r>
              <a:rPr lang="en-US" altLang="zh-CN" sz="900" b="0" dirty="0">
                <a:solidFill>
                  <a:srgbClr val="7030A0"/>
                </a:solidFill>
                <a:effectLst/>
                <a:latin typeface="Times" panose="02020603050405020304" pitchFamily="18" charset="0"/>
                <a:cs typeface="Times" panose="02020603050405020304" pitchFamily="18" charset="0"/>
              </a:rPr>
              <a:t> HUST</a:t>
            </a:r>
            <a:r>
              <a:rPr lang="en-US" b="0" dirty="0">
                <a:solidFill>
                  <a:srgbClr val="7030A0"/>
                </a:solidFill>
                <a:effectLst/>
                <a:latin typeface="Times" panose="02020603050405020304" pitchFamily="18" charset="0"/>
                <a:cs typeface="Times" panose="02020603050405020304" pitchFamily="18" charset="0"/>
              </a:rPr>
              <a:t> --  </a:t>
            </a:r>
            <a:fld id="{8D53829D-69C5-427B-BC55-CADFE39DF8BA}" type="slidenum">
              <a:rPr lang="en-US" b="0" smtClean="0">
                <a:solidFill>
                  <a:srgbClr val="7030A0"/>
                </a:solidFill>
                <a:effectLst/>
                <a:latin typeface="Times" panose="02020603050405020304" pitchFamily="18" charset="0"/>
                <a:cs typeface="Times" panose="02020603050405020304" pitchFamily="18" charset="0"/>
              </a:rPr>
              <a:pPr algn="l">
                <a:buFontTx/>
                <a:buNone/>
              </a:pPr>
              <a:t>‹#›</a:t>
            </a:fld>
            <a:endParaRPr lang="en-US" b="0" dirty="0">
              <a:solidFill>
                <a:srgbClr val="7030A0"/>
              </a:solidFill>
              <a:effectLst/>
              <a:latin typeface="Times" panose="02020603050405020304" pitchFamily="18" charset="0"/>
              <a:cs typeface="Times" panose="02020603050405020304" pitchFamily="18" charset="0"/>
            </a:endParaRPr>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5600" y="6506103"/>
            <a:ext cx="2312133" cy="318915"/>
          </a:xfrm>
          <a:prstGeom prst="rect">
            <a:avLst/>
          </a:prstGeom>
        </p:spPr>
      </p:pic>
    </p:spTree>
    <p:extLst>
      <p:ext uri="{BB962C8B-B14F-4D97-AF65-F5344CB8AC3E}">
        <p14:creationId xmlns:p14="http://schemas.microsoft.com/office/powerpoint/2010/main" val="3390211194"/>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9" r:id="rId7"/>
  </p:sldLayoutIdLst>
  <p:hf hdr="0" ftr="0" dt="0"/>
  <p:txStyles>
    <p:titleStyle>
      <a:lvl1pPr algn="ctr" rtl="0" eaLnBrk="1" fontAlgn="base" hangingPunct="1">
        <a:lnSpc>
          <a:spcPct val="85000"/>
        </a:lnSpc>
        <a:spcBef>
          <a:spcPct val="0"/>
        </a:spcBef>
        <a:spcAft>
          <a:spcPct val="0"/>
        </a:spcAft>
        <a:defRPr kumimoji="1" sz="2400">
          <a:solidFill>
            <a:srgbClr val="FF0000"/>
          </a:solidFill>
          <a:latin typeface="+mj-lt"/>
          <a:ea typeface="+mj-ea"/>
          <a:cs typeface="+mj-cs"/>
        </a:defRPr>
      </a:lvl1pPr>
      <a:lvl2pPr algn="l" rtl="0" eaLnBrk="1" fontAlgn="base" hangingPunct="1">
        <a:lnSpc>
          <a:spcPct val="85000"/>
        </a:lnSpc>
        <a:spcBef>
          <a:spcPct val="0"/>
        </a:spcBef>
        <a:spcAft>
          <a:spcPct val="0"/>
        </a:spcAft>
        <a:defRPr kumimoji="1" sz="2400">
          <a:solidFill>
            <a:schemeClr val="tx1"/>
          </a:solidFill>
          <a:latin typeface="Tahoma" pitchFamily="34" charset="0"/>
        </a:defRPr>
      </a:lvl2pPr>
      <a:lvl3pPr algn="l" rtl="0" eaLnBrk="1" fontAlgn="base" hangingPunct="1">
        <a:lnSpc>
          <a:spcPct val="85000"/>
        </a:lnSpc>
        <a:spcBef>
          <a:spcPct val="0"/>
        </a:spcBef>
        <a:spcAft>
          <a:spcPct val="0"/>
        </a:spcAft>
        <a:defRPr kumimoji="1" sz="2400">
          <a:solidFill>
            <a:schemeClr val="tx1"/>
          </a:solidFill>
          <a:latin typeface="Tahoma" pitchFamily="34" charset="0"/>
        </a:defRPr>
      </a:lvl3pPr>
      <a:lvl4pPr algn="l" rtl="0" eaLnBrk="1" fontAlgn="base" hangingPunct="1">
        <a:lnSpc>
          <a:spcPct val="85000"/>
        </a:lnSpc>
        <a:spcBef>
          <a:spcPct val="0"/>
        </a:spcBef>
        <a:spcAft>
          <a:spcPct val="0"/>
        </a:spcAft>
        <a:defRPr kumimoji="1" sz="2400">
          <a:solidFill>
            <a:schemeClr val="tx1"/>
          </a:solidFill>
          <a:latin typeface="Tahoma" pitchFamily="34" charset="0"/>
        </a:defRPr>
      </a:lvl4pPr>
      <a:lvl5pPr algn="l" rtl="0" eaLnBrk="1" fontAlgn="base" hangingPunct="1">
        <a:lnSpc>
          <a:spcPct val="85000"/>
        </a:lnSpc>
        <a:spcBef>
          <a:spcPct val="0"/>
        </a:spcBef>
        <a:spcAft>
          <a:spcPct val="0"/>
        </a:spcAft>
        <a:defRPr kumimoji="1" sz="2400">
          <a:solidFill>
            <a:schemeClr val="tx1"/>
          </a:solidFill>
          <a:latin typeface="Tahoma" pitchFamily="34" charset="0"/>
        </a:defRPr>
      </a:lvl5pPr>
      <a:lvl6pPr marL="457200" algn="l" rtl="0" eaLnBrk="1" fontAlgn="base" hangingPunct="1">
        <a:lnSpc>
          <a:spcPct val="85000"/>
        </a:lnSpc>
        <a:spcBef>
          <a:spcPct val="0"/>
        </a:spcBef>
        <a:spcAft>
          <a:spcPct val="0"/>
        </a:spcAft>
        <a:defRPr kumimoji="1" sz="2400">
          <a:solidFill>
            <a:srgbClr val="0000FF"/>
          </a:solidFill>
          <a:latin typeface="Tahoma" pitchFamily="34" charset="0"/>
        </a:defRPr>
      </a:lvl6pPr>
      <a:lvl7pPr marL="914400" algn="l" rtl="0" eaLnBrk="1" fontAlgn="base" hangingPunct="1">
        <a:lnSpc>
          <a:spcPct val="85000"/>
        </a:lnSpc>
        <a:spcBef>
          <a:spcPct val="0"/>
        </a:spcBef>
        <a:spcAft>
          <a:spcPct val="0"/>
        </a:spcAft>
        <a:defRPr kumimoji="1" sz="2400">
          <a:solidFill>
            <a:srgbClr val="0000FF"/>
          </a:solidFill>
          <a:latin typeface="Tahoma" pitchFamily="34" charset="0"/>
        </a:defRPr>
      </a:lvl7pPr>
      <a:lvl8pPr marL="1371600" algn="l" rtl="0" eaLnBrk="1" fontAlgn="base" hangingPunct="1">
        <a:lnSpc>
          <a:spcPct val="85000"/>
        </a:lnSpc>
        <a:spcBef>
          <a:spcPct val="0"/>
        </a:spcBef>
        <a:spcAft>
          <a:spcPct val="0"/>
        </a:spcAft>
        <a:defRPr kumimoji="1" sz="2400">
          <a:solidFill>
            <a:srgbClr val="0000FF"/>
          </a:solidFill>
          <a:latin typeface="Tahoma" pitchFamily="34" charset="0"/>
        </a:defRPr>
      </a:lvl8pPr>
      <a:lvl9pPr marL="1828800" algn="l" rtl="0" eaLnBrk="1" fontAlgn="base" hangingPunct="1">
        <a:lnSpc>
          <a:spcPct val="85000"/>
        </a:lnSpc>
        <a:spcBef>
          <a:spcPct val="0"/>
        </a:spcBef>
        <a:spcAft>
          <a:spcPct val="0"/>
        </a:spcAft>
        <a:defRPr kumimoji="1" sz="2400">
          <a:solidFill>
            <a:srgbClr val="0000FF"/>
          </a:solidFill>
          <a:latin typeface="Tahoma" pitchFamily="34" charset="0"/>
        </a:defRPr>
      </a:lvl9pPr>
    </p:titleStyle>
    <p:bodyStyle>
      <a:lvl1pPr marL="342900" indent="-342900" algn="l" rtl="0" eaLnBrk="1" fontAlgn="base" hangingPunct="1">
        <a:spcBef>
          <a:spcPct val="60000"/>
        </a:spcBef>
        <a:spcAft>
          <a:spcPct val="0"/>
        </a:spcAft>
        <a:buClr>
          <a:srgbClr val="6600CC"/>
        </a:buClr>
        <a:buFont typeface="Wingdings" pitchFamily="2" charset="2"/>
        <a:buChar char="q"/>
        <a:defRPr kumimoji="1" sz="2200">
          <a:solidFill>
            <a:srgbClr val="FF0000"/>
          </a:solidFill>
          <a:latin typeface="+mn-lt"/>
          <a:ea typeface="+mn-ea"/>
          <a:cs typeface="+mn-cs"/>
        </a:defRPr>
      </a:lvl1pPr>
      <a:lvl2pPr marL="742950" indent="-285750" algn="l" rtl="0" eaLnBrk="1" fontAlgn="base" hangingPunct="1">
        <a:spcBef>
          <a:spcPct val="40000"/>
        </a:spcBef>
        <a:spcAft>
          <a:spcPct val="0"/>
        </a:spcAft>
        <a:buClr>
          <a:srgbClr val="6600CC"/>
        </a:buClr>
        <a:buFont typeface="Courier New" pitchFamily="49" charset="0"/>
        <a:buChar char="o"/>
        <a:defRPr kumimoji="1" sz="1800">
          <a:solidFill>
            <a:srgbClr val="FF0000"/>
          </a:solidFill>
          <a:latin typeface="+mn-lt"/>
        </a:defRPr>
      </a:lvl2pPr>
      <a:lvl3pPr marL="1143000" indent="-228600" algn="l" rtl="0" eaLnBrk="1" fontAlgn="base" hangingPunct="1">
        <a:lnSpc>
          <a:spcPct val="95000"/>
        </a:lnSpc>
        <a:spcBef>
          <a:spcPct val="35000"/>
        </a:spcBef>
        <a:spcAft>
          <a:spcPct val="0"/>
        </a:spcAft>
        <a:buClr>
          <a:srgbClr val="6600CC"/>
        </a:buClr>
        <a:buFont typeface="Vivaldi" pitchFamily="66" charset="0"/>
        <a:buChar char="#"/>
        <a:defRPr kumimoji="1">
          <a:solidFill>
            <a:srgbClr val="FF0000"/>
          </a:solidFill>
          <a:latin typeface="+mn-lt"/>
        </a:defRPr>
      </a:lvl3pPr>
      <a:lvl4pPr marL="1600200" indent="-228600" algn="l" rtl="0" eaLnBrk="1" fontAlgn="base" hangingPunct="1">
        <a:lnSpc>
          <a:spcPct val="75000"/>
        </a:lnSpc>
        <a:spcBef>
          <a:spcPct val="3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5pPr>
      <a:lvl6pPr marL="25146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C:\Documents and Settings\Jennifer Lockhart\Desktop\Picture2 copy.jpg"/>
          <p:cNvPicPr>
            <a:picLocks noChangeArrowheads="1"/>
          </p:cNvPicPr>
          <p:nvPr/>
        </p:nvPicPr>
        <p:blipFill>
          <a:blip r:embed="rId4"/>
          <a:srcRect t="24879"/>
          <a:stretch>
            <a:fillRect/>
          </a:stretch>
        </p:blipFill>
        <p:spPr bwMode="auto">
          <a:xfrm>
            <a:off x="0" y="0"/>
            <a:ext cx="9144000" cy="6858000"/>
          </a:xfrm>
          <a:prstGeom prst="rect">
            <a:avLst/>
          </a:prstGeom>
          <a:solidFill>
            <a:schemeClr val="accent1"/>
          </a:solidFill>
          <a:effectLst>
            <a:glow rad="127000">
              <a:schemeClr val="tx1">
                <a:lumMod val="95000"/>
              </a:schemeClr>
            </a:glow>
            <a:outerShdw blurRad="50800" dist="38100" dir="2700000" algn="tl" rotWithShape="0">
              <a:schemeClr val="accent1">
                <a:lumMod val="60000"/>
                <a:lumOff val="40000"/>
                <a:alpha val="40000"/>
              </a:schemeClr>
            </a:outerShdw>
          </a:effectLst>
        </p:spPr>
      </p:pic>
      <p:sp>
        <p:nvSpPr>
          <p:cNvPr id="6" name="Slide Number Placeholder 4"/>
          <p:cNvSpPr txBox="1">
            <a:spLocks/>
          </p:cNvSpPr>
          <p:nvPr/>
        </p:nvSpPr>
        <p:spPr>
          <a:xfrm>
            <a:off x="76200" y="6506103"/>
            <a:ext cx="4267200" cy="365125"/>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FFC000"/>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lgn="l">
              <a:buFontTx/>
              <a:buNone/>
            </a:pPr>
            <a:r>
              <a:rPr lang="en-US" b="0" dirty="0">
                <a:solidFill>
                  <a:srgbClr val="0070C0"/>
                </a:solidFill>
                <a:effectLst/>
                <a:latin typeface="Times" panose="02020603050405020304" pitchFamily="18" charset="0"/>
                <a:cs typeface="Times" panose="02020603050405020304" pitchFamily="18" charset="0"/>
              </a:rPr>
              <a:t>Lecture 1 </a:t>
            </a:r>
            <a:r>
              <a:rPr lang="en-US" dirty="0">
                <a:solidFill>
                  <a:srgbClr val="0070C0"/>
                </a:solidFill>
                <a:effectLst/>
              </a:rPr>
              <a:t>Combinational</a:t>
            </a:r>
            <a:r>
              <a:rPr lang="en-US" baseline="0" dirty="0">
                <a:solidFill>
                  <a:srgbClr val="0070C0"/>
                </a:solidFill>
                <a:effectLst/>
              </a:rPr>
              <a:t> and Sequential circuits in Verilog</a:t>
            </a:r>
            <a:r>
              <a:rPr lang="en-US" b="0" baseline="0" dirty="0">
                <a:solidFill>
                  <a:srgbClr val="0070C0"/>
                </a:solidFill>
                <a:effectLst/>
                <a:latin typeface="Times" panose="02020603050405020304" pitchFamily="18" charset="0"/>
                <a:cs typeface="Times" panose="02020603050405020304" pitchFamily="18" charset="0"/>
              </a:rPr>
              <a:t> </a:t>
            </a:r>
            <a:r>
              <a:rPr lang="en-US" sz="900" b="0" baseline="0" dirty="0">
                <a:solidFill>
                  <a:srgbClr val="0070C0"/>
                </a:solidFill>
                <a:effectLst/>
                <a:latin typeface="Times" panose="02020603050405020304" pitchFamily="18" charset="0"/>
                <a:cs typeface="Times" panose="02020603050405020304" pitchFamily="18" charset="0"/>
              </a:rPr>
              <a:t> Fall </a:t>
            </a:r>
            <a:r>
              <a:rPr lang="en-US" altLang="zh-CN" sz="900" b="0" dirty="0">
                <a:solidFill>
                  <a:srgbClr val="0070C0"/>
                </a:solidFill>
                <a:effectLst/>
                <a:latin typeface="Times" panose="02020603050405020304" pitchFamily="18" charset="0"/>
                <a:cs typeface="Times" panose="02020603050405020304" pitchFamily="18" charset="0"/>
              </a:rPr>
              <a:t>2020 HUST</a:t>
            </a:r>
            <a:r>
              <a:rPr lang="en-US" b="0" dirty="0">
                <a:solidFill>
                  <a:srgbClr val="0070C0"/>
                </a:solidFill>
                <a:effectLst/>
                <a:latin typeface="Times" panose="02020603050405020304" pitchFamily="18" charset="0"/>
                <a:cs typeface="Times" panose="02020603050405020304" pitchFamily="18" charset="0"/>
              </a:rPr>
              <a:t> --  </a:t>
            </a:r>
            <a:fld id="{8D53829D-69C5-427B-BC55-CADFE39DF8BA}" type="slidenum">
              <a:rPr lang="en-US" b="0" smtClean="0">
                <a:solidFill>
                  <a:srgbClr val="0070C0"/>
                </a:solidFill>
                <a:effectLst/>
                <a:latin typeface="Times" panose="02020603050405020304" pitchFamily="18" charset="0"/>
                <a:cs typeface="Times" panose="02020603050405020304" pitchFamily="18" charset="0"/>
              </a:rPr>
              <a:pPr algn="l">
                <a:buFontTx/>
                <a:buNone/>
              </a:pPr>
              <a:t>‹#›</a:t>
            </a:fld>
            <a:endParaRPr lang="en-US" b="0" dirty="0">
              <a:solidFill>
                <a:srgbClr val="0070C0"/>
              </a:solidFill>
              <a:effectLst/>
              <a:latin typeface="Times" panose="02020603050405020304" pitchFamily="18" charset="0"/>
              <a:cs typeface="Times" panose="02020603050405020304" pitchFamily="18"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6506103"/>
            <a:ext cx="2312133" cy="318915"/>
          </a:xfrm>
          <a:prstGeom prst="rect">
            <a:avLst/>
          </a:prstGeom>
        </p:spPr>
      </p:pic>
    </p:spTree>
    <p:extLst>
      <p:ext uri="{BB962C8B-B14F-4D97-AF65-F5344CB8AC3E}">
        <p14:creationId xmlns:p14="http://schemas.microsoft.com/office/powerpoint/2010/main" val="1467421990"/>
      </p:ext>
    </p:extLst>
  </p:cSld>
  <p:clrMap bg1="dk2" tx1="lt1" bg2="dk1" tx2="lt2" accent1="accent1" accent2="accent2" accent3="accent3" accent4="accent4" accent5="accent5" accent6="accent6" hlink="hlink" folHlink="folHlink"/>
  <p:sldLayoutIdLst>
    <p:sldLayoutId id="2147483826" r:id="rId1"/>
    <p:sldLayoutId id="2147483793" r:id="rId2"/>
  </p:sldLayoutIdLst>
  <p:hf sldNum="0" hdr="0" ftr="0" dt="0"/>
  <p:txStyles>
    <p:titleStyle>
      <a:lvl1pPr algn="ctr" rtl="0" eaLnBrk="1" fontAlgn="base" hangingPunct="1">
        <a:lnSpc>
          <a:spcPct val="85000"/>
        </a:lnSpc>
        <a:spcBef>
          <a:spcPct val="0"/>
        </a:spcBef>
        <a:spcAft>
          <a:spcPct val="0"/>
        </a:spcAft>
        <a:defRPr kumimoji="1" sz="2400">
          <a:solidFill>
            <a:srgbClr val="FF0000"/>
          </a:solidFill>
          <a:latin typeface="+mj-lt"/>
          <a:ea typeface="+mj-ea"/>
          <a:cs typeface="+mj-cs"/>
        </a:defRPr>
      </a:lvl1pPr>
      <a:lvl2pPr algn="l" rtl="0" eaLnBrk="1" fontAlgn="base" hangingPunct="1">
        <a:lnSpc>
          <a:spcPct val="85000"/>
        </a:lnSpc>
        <a:spcBef>
          <a:spcPct val="0"/>
        </a:spcBef>
        <a:spcAft>
          <a:spcPct val="0"/>
        </a:spcAft>
        <a:defRPr kumimoji="1" sz="2400">
          <a:solidFill>
            <a:schemeClr val="tx1"/>
          </a:solidFill>
          <a:latin typeface="Tahoma" pitchFamily="34" charset="0"/>
        </a:defRPr>
      </a:lvl2pPr>
      <a:lvl3pPr algn="l" rtl="0" eaLnBrk="1" fontAlgn="base" hangingPunct="1">
        <a:lnSpc>
          <a:spcPct val="85000"/>
        </a:lnSpc>
        <a:spcBef>
          <a:spcPct val="0"/>
        </a:spcBef>
        <a:spcAft>
          <a:spcPct val="0"/>
        </a:spcAft>
        <a:defRPr kumimoji="1" sz="2400">
          <a:solidFill>
            <a:schemeClr val="tx1"/>
          </a:solidFill>
          <a:latin typeface="Tahoma" pitchFamily="34" charset="0"/>
        </a:defRPr>
      </a:lvl3pPr>
      <a:lvl4pPr algn="l" rtl="0" eaLnBrk="1" fontAlgn="base" hangingPunct="1">
        <a:lnSpc>
          <a:spcPct val="85000"/>
        </a:lnSpc>
        <a:spcBef>
          <a:spcPct val="0"/>
        </a:spcBef>
        <a:spcAft>
          <a:spcPct val="0"/>
        </a:spcAft>
        <a:defRPr kumimoji="1" sz="2400">
          <a:solidFill>
            <a:schemeClr val="tx1"/>
          </a:solidFill>
          <a:latin typeface="Tahoma" pitchFamily="34" charset="0"/>
        </a:defRPr>
      </a:lvl4pPr>
      <a:lvl5pPr algn="l" rtl="0" eaLnBrk="1" fontAlgn="base" hangingPunct="1">
        <a:lnSpc>
          <a:spcPct val="85000"/>
        </a:lnSpc>
        <a:spcBef>
          <a:spcPct val="0"/>
        </a:spcBef>
        <a:spcAft>
          <a:spcPct val="0"/>
        </a:spcAft>
        <a:defRPr kumimoji="1" sz="2400">
          <a:solidFill>
            <a:schemeClr val="tx1"/>
          </a:solidFill>
          <a:latin typeface="Tahoma" pitchFamily="34" charset="0"/>
        </a:defRPr>
      </a:lvl5pPr>
      <a:lvl6pPr marL="457200" algn="l" rtl="0" eaLnBrk="1" fontAlgn="base" hangingPunct="1">
        <a:lnSpc>
          <a:spcPct val="85000"/>
        </a:lnSpc>
        <a:spcBef>
          <a:spcPct val="0"/>
        </a:spcBef>
        <a:spcAft>
          <a:spcPct val="0"/>
        </a:spcAft>
        <a:defRPr kumimoji="1" sz="2400">
          <a:solidFill>
            <a:srgbClr val="0000FF"/>
          </a:solidFill>
          <a:latin typeface="Tahoma" pitchFamily="34" charset="0"/>
        </a:defRPr>
      </a:lvl6pPr>
      <a:lvl7pPr marL="914400" algn="l" rtl="0" eaLnBrk="1" fontAlgn="base" hangingPunct="1">
        <a:lnSpc>
          <a:spcPct val="85000"/>
        </a:lnSpc>
        <a:spcBef>
          <a:spcPct val="0"/>
        </a:spcBef>
        <a:spcAft>
          <a:spcPct val="0"/>
        </a:spcAft>
        <a:defRPr kumimoji="1" sz="2400">
          <a:solidFill>
            <a:srgbClr val="0000FF"/>
          </a:solidFill>
          <a:latin typeface="Tahoma" pitchFamily="34" charset="0"/>
        </a:defRPr>
      </a:lvl7pPr>
      <a:lvl8pPr marL="1371600" algn="l" rtl="0" eaLnBrk="1" fontAlgn="base" hangingPunct="1">
        <a:lnSpc>
          <a:spcPct val="85000"/>
        </a:lnSpc>
        <a:spcBef>
          <a:spcPct val="0"/>
        </a:spcBef>
        <a:spcAft>
          <a:spcPct val="0"/>
        </a:spcAft>
        <a:defRPr kumimoji="1" sz="2400">
          <a:solidFill>
            <a:srgbClr val="0000FF"/>
          </a:solidFill>
          <a:latin typeface="Tahoma" pitchFamily="34" charset="0"/>
        </a:defRPr>
      </a:lvl8pPr>
      <a:lvl9pPr marL="1828800" algn="l" rtl="0" eaLnBrk="1" fontAlgn="base" hangingPunct="1">
        <a:lnSpc>
          <a:spcPct val="85000"/>
        </a:lnSpc>
        <a:spcBef>
          <a:spcPct val="0"/>
        </a:spcBef>
        <a:spcAft>
          <a:spcPct val="0"/>
        </a:spcAft>
        <a:defRPr kumimoji="1" sz="2400">
          <a:solidFill>
            <a:srgbClr val="0000FF"/>
          </a:solidFill>
          <a:latin typeface="Tahoma" pitchFamily="34" charset="0"/>
        </a:defRPr>
      </a:lvl9pPr>
    </p:titleStyle>
    <p:bodyStyle>
      <a:lvl1pPr marL="342900" indent="-342900" algn="l" rtl="0" eaLnBrk="1" fontAlgn="base" hangingPunct="1">
        <a:spcBef>
          <a:spcPct val="60000"/>
        </a:spcBef>
        <a:spcAft>
          <a:spcPct val="0"/>
        </a:spcAft>
        <a:buClr>
          <a:srgbClr val="6600CC"/>
        </a:buClr>
        <a:buFont typeface="Wingdings" pitchFamily="2" charset="2"/>
        <a:buChar char="q"/>
        <a:defRPr kumimoji="1" sz="2200">
          <a:solidFill>
            <a:srgbClr val="FF0000"/>
          </a:solidFill>
          <a:latin typeface="+mn-lt"/>
          <a:ea typeface="+mn-ea"/>
          <a:cs typeface="+mn-cs"/>
        </a:defRPr>
      </a:lvl1pPr>
      <a:lvl2pPr marL="742950" indent="-285750" algn="l" rtl="0" eaLnBrk="1" fontAlgn="base" hangingPunct="1">
        <a:spcBef>
          <a:spcPct val="40000"/>
        </a:spcBef>
        <a:spcAft>
          <a:spcPct val="0"/>
        </a:spcAft>
        <a:buClr>
          <a:srgbClr val="6600CC"/>
        </a:buClr>
        <a:buFont typeface="Courier New" pitchFamily="49" charset="0"/>
        <a:buChar char="o"/>
        <a:defRPr kumimoji="1" sz="1800">
          <a:solidFill>
            <a:srgbClr val="FF0000"/>
          </a:solidFill>
          <a:latin typeface="+mn-lt"/>
        </a:defRPr>
      </a:lvl2pPr>
      <a:lvl3pPr marL="1143000" indent="-228600" algn="l" rtl="0" eaLnBrk="1" fontAlgn="base" hangingPunct="1">
        <a:lnSpc>
          <a:spcPct val="95000"/>
        </a:lnSpc>
        <a:spcBef>
          <a:spcPct val="35000"/>
        </a:spcBef>
        <a:spcAft>
          <a:spcPct val="0"/>
        </a:spcAft>
        <a:buClr>
          <a:srgbClr val="6600CC"/>
        </a:buClr>
        <a:buFont typeface="Vivaldi" pitchFamily="66" charset="0"/>
        <a:buChar char="#"/>
        <a:defRPr kumimoji="1">
          <a:solidFill>
            <a:srgbClr val="FF0000"/>
          </a:solidFill>
          <a:latin typeface="+mn-lt"/>
        </a:defRPr>
      </a:lvl3pPr>
      <a:lvl4pPr marL="1600200" indent="-228600" algn="l" rtl="0" eaLnBrk="1" fontAlgn="base" hangingPunct="1">
        <a:lnSpc>
          <a:spcPct val="75000"/>
        </a:lnSpc>
        <a:spcBef>
          <a:spcPct val="3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5pPr>
      <a:lvl6pPr marL="25146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54.png"/><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gif"/></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9.png"/><Relationship Id="rId4" Type="http://schemas.openxmlformats.org/officeDocument/2006/relationships/image" Target="../media/image68.w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43808E-C1C4-499E-8CCA-C63F943DE2CD}"/>
              </a:ext>
            </a:extLst>
          </p:cNvPr>
          <p:cNvSpPr>
            <a:spLocks noGrp="1"/>
          </p:cNvSpPr>
          <p:nvPr>
            <p:ph type="title"/>
          </p:nvPr>
        </p:nvSpPr>
        <p:spPr/>
        <p:txBody>
          <a:bodyPr/>
          <a:lstStyle/>
          <a:p>
            <a:r>
              <a:rPr lang="en-US" sz="2000" dirty="0"/>
              <a:t>Lecture 3-2 Lab #2 Phase 2: Reading TMP101 &amp; UART</a:t>
            </a:r>
            <a:endParaRPr lang="en-US" dirty="0"/>
          </a:p>
        </p:txBody>
      </p:sp>
      <p:sp>
        <p:nvSpPr>
          <p:cNvPr id="3" name="Content Placeholder 2"/>
          <p:cNvSpPr>
            <a:spLocks noGrp="1"/>
          </p:cNvSpPr>
          <p:nvPr>
            <p:ph sz="quarter" idx="10"/>
          </p:nvPr>
        </p:nvSpPr>
        <p:spPr/>
        <p:txBody>
          <a:bodyPr/>
          <a:lstStyle/>
          <a:p>
            <a:r>
              <a:rPr lang="en-US" dirty="0"/>
              <a:t>Lab #2 Part 2 Demonstration</a:t>
            </a:r>
          </a:p>
          <a:p>
            <a:r>
              <a:rPr lang="en-US" dirty="0"/>
              <a:t>TMP101 Breakout boards and Addresses </a:t>
            </a:r>
          </a:p>
          <a:p>
            <a:pPr lvl="1"/>
            <a:r>
              <a:rPr lang="en-US" dirty="0"/>
              <a:t>TMP101 Temperature Sensor from TI</a:t>
            </a:r>
          </a:p>
          <a:p>
            <a:pPr lvl="1"/>
            <a:r>
              <a:rPr lang="en-US" dirty="0"/>
              <a:t>Example TMP101 I2C Bus Signals</a:t>
            </a:r>
          </a:p>
          <a:p>
            <a:pPr lvl="1"/>
            <a:r>
              <a:rPr lang="en-US" dirty="0"/>
              <a:t>Three TMP101 Boards on JD connector on Zybo</a:t>
            </a:r>
          </a:p>
          <a:p>
            <a:r>
              <a:rPr lang="en-US" dirty="0"/>
              <a:t>Lab #2 Phase II Circuit Design and Implementation</a:t>
            </a:r>
          </a:p>
          <a:p>
            <a:pPr lvl="1"/>
            <a:r>
              <a:rPr lang="en-US" dirty="0"/>
              <a:t>Design Ideas and Divide and Conquer</a:t>
            </a:r>
          </a:p>
          <a:p>
            <a:pPr lvl="1"/>
            <a:r>
              <a:rPr lang="en-US" dirty="0"/>
              <a:t>ASM Charts: Controller, Counter, Delay Timer</a:t>
            </a:r>
          </a:p>
          <a:p>
            <a:pPr lvl="1"/>
            <a:r>
              <a:rPr lang="en-US" dirty="0"/>
              <a:t>SCL One Shots, Count update, ACK Bit</a:t>
            </a:r>
          </a:p>
          <a:p>
            <a:pPr lvl="1"/>
            <a:r>
              <a:rPr lang="en-US" dirty="0"/>
              <a:t>Controller Simulation</a:t>
            </a:r>
          </a:p>
          <a:p>
            <a:r>
              <a:rPr lang="en-US" dirty="0"/>
              <a:t>ReadTMP101summer2021</a:t>
            </a:r>
          </a:p>
          <a:p>
            <a:r>
              <a:rPr lang="en-US" dirty="0"/>
              <a:t>Temperature Conversion Circuits</a:t>
            </a:r>
          </a:p>
          <a:p>
            <a:r>
              <a:rPr lang="en-US" dirty="0"/>
              <a:t>UART module and Distributed RAM</a:t>
            </a:r>
          </a:p>
        </p:txBody>
      </p:sp>
      <p:pic>
        <p:nvPicPr>
          <p:cNvPr id="3074" name="Picture 2" descr="http://upload.wikimedia.org/wikipedia/en/1/19/I2c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307496"/>
            <a:ext cx="674000" cy="7339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162800" y="4678846"/>
            <a:ext cx="1826643" cy="1257300"/>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5B30E8DE-3D66-4E69-8E81-73C362F63B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9653" y="2183112"/>
            <a:ext cx="1916940" cy="19774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3567C2-EDE0-4635-9C04-A0C1D2F268B7}"/>
              </a:ext>
            </a:extLst>
          </p:cNvPr>
          <p:cNvSpPr>
            <a:spLocks noGrp="1"/>
          </p:cNvSpPr>
          <p:nvPr>
            <p:ph type="title"/>
          </p:nvPr>
        </p:nvSpPr>
        <p:spPr/>
        <p:txBody>
          <a:bodyPr/>
          <a:lstStyle/>
          <a:p>
            <a:r>
              <a:rPr lang="en-US" dirty="0"/>
              <a:t>Capturing one TMP101 Value (Single-Shot) with Waveforms from EEplorer</a:t>
            </a:r>
          </a:p>
        </p:txBody>
      </p:sp>
      <p:sp>
        <p:nvSpPr>
          <p:cNvPr id="5" name="Content Placeholder 4">
            <a:extLst>
              <a:ext uri="{FF2B5EF4-FFF2-40B4-BE49-F238E27FC236}">
                <a16:creationId xmlns:a16="http://schemas.microsoft.com/office/drawing/2014/main" id="{B76C4986-0D3A-4608-91B7-7B3A6BF63993}"/>
              </a:ext>
            </a:extLst>
          </p:cNvPr>
          <p:cNvSpPr>
            <a:spLocks noGrp="1"/>
          </p:cNvSpPr>
          <p:nvPr>
            <p:ph type="body" sz="quarter" idx="10"/>
          </p:nvPr>
        </p:nvSpPr>
        <p:spPr/>
        <p:txBody>
          <a:bodyPr/>
          <a:lstStyle/>
          <a:p>
            <a:r>
              <a:rPr lang="en-US" dirty="0"/>
              <a:t>Address = 7’b1001010 and Temperature 8’b00011011=</a:t>
            </a:r>
            <a:r>
              <a:rPr lang="en-US" sz="1800" dirty="0">
                <a:effectLst/>
                <a:latin typeface="Times New Roman" panose="02020603050405020304" pitchFamily="18" charset="0"/>
                <a:ea typeface="SimSun" panose="02010600030101010101" pitchFamily="2" charset="-122"/>
              </a:rPr>
              <a:t>27 </a:t>
            </a:r>
            <a:r>
              <a:rPr lang="en-US" sz="1800" dirty="0">
                <a:effectLst/>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sz="1800" dirty="0">
                <a:effectLst/>
                <a:latin typeface="Times New Roman" panose="02020603050405020304" pitchFamily="18" charset="0"/>
                <a:ea typeface="SimSun" panose="02010600030101010101" pitchFamily="2" charset="-122"/>
              </a:rPr>
              <a:t>C</a:t>
            </a:r>
          </a:p>
          <a:p>
            <a:r>
              <a:rPr lang="en-US" dirty="0">
                <a:latin typeface="Times New Roman" panose="02020603050405020304" pitchFamily="18" charset="0"/>
                <a:ea typeface="SimSun" panose="02010600030101010101" pitchFamily="2" charset="-122"/>
              </a:rPr>
              <a:t>Press Single to get it ready (Armed) to capture falling edge on Channel 1 (SDA) at 2V level</a:t>
            </a:r>
            <a:endParaRPr lang="en-US" dirty="0"/>
          </a:p>
        </p:txBody>
      </p:sp>
      <p:pic>
        <p:nvPicPr>
          <p:cNvPr id="6" name="Picture 5" descr="Chart, diagram&#10;&#10;Description automatically generated">
            <a:extLst>
              <a:ext uri="{FF2B5EF4-FFF2-40B4-BE49-F238E27FC236}">
                <a16:creationId xmlns:a16="http://schemas.microsoft.com/office/drawing/2014/main" id="{2128A39D-2BF7-4325-9025-DDC081276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009" y="2800553"/>
            <a:ext cx="6248400" cy="3833348"/>
          </a:xfrm>
          <a:prstGeom prst="rect">
            <a:avLst/>
          </a:prstGeom>
        </p:spPr>
      </p:pic>
      <p:pic>
        <p:nvPicPr>
          <p:cNvPr id="8" name="Picture 7">
            <a:extLst>
              <a:ext uri="{FF2B5EF4-FFF2-40B4-BE49-F238E27FC236}">
                <a16:creationId xmlns:a16="http://schemas.microsoft.com/office/drawing/2014/main" id="{B9462A75-AA32-4284-8BC2-F615E1B65EE5}"/>
              </a:ext>
            </a:extLst>
          </p:cNvPr>
          <p:cNvPicPr>
            <a:picLocks noChangeAspect="1"/>
          </p:cNvPicPr>
          <p:nvPr/>
        </p:nvPicPr>
        <p:blipFill>
          <a:blip r:embed="rId4"/>
          <a:stretch>
            <a:fillRect/>
          </a:stretch>
        </p:blipFill>
        <p:spPr>
          <a:xfrm>
            <a:off x="1805609" y="1469238"/>
            <a:ext cx="7162800" cy="1178915"/>
          </a:xfrm>
          <a:prstGeom prst="rect">
            <a:avLst/>
          </a:prstGeom>
        </p:spPr>
      </p:pic>
      <p:pic>
        <p:nvPicPr>
          <p:cNvPr id="10" name="Picture 9">
            <a:extLst>
              <a:ext uri="{FF2B5EF4-FFF2-40B4-BE49-F238E27FC236}">
                <a16:creationId xmlns:a16="http://schemas.microsoft.com/office/drawing/2014/main" id="{3C132CAD-4774-4F49-AF19-7F1F703CF8FF}"/>
              </a:ext>
            </a:extLst>
          </p:cNvPr>
          <p:cNvPicPr>
            <a:picLocks noChangeAspect="1"/>
          </p:cNvPicPr>
          <p:nvPr/>
        </p:nvPicPr>
        <p:blipFill>
          <a:blip r:embed="rId5"/>
          <a:stretch>
            <a:fillRect/>
          </a:stretch>
        </p:blipFill>
        <p:spPr>
          <a:xfrm>
            <a:off x="304800" y="2706304"/>
            <a:ext cx="1981200" cy="3857625"/>
          </a:xfrm>
          <a:prstGeom prst="rect">
            <a:avLst/>
          </a:prstGeom>
        </p:spPr>
      </p:pic>
    </p:spTree>
    <p:extLst>
      <p:ext uri="{BB962C8B-B14F-4D97-AF65-F5344CB8AC3E}">
        <p14:creationId xmlns:p14="http://schemas.microsoft.com/office/powerpoint/2010/main" val="3423077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a:defRPr/>
            </a:pPr>
            <a:r>
              <a:rPr lang="en-US" dirty="0"/>
              <a:t>TMP101 Temperature Sensor from TI</a:t>
            </a:r>
          </a:p>
        </p:txBody>
      </p:sp>
      <p:sp>
        <p:nvSpPr>
          <p:cNvPr id="3" name="Content Placeholder 2"/>
          <p:cNvSpPr>
            <a:spLocks noGrp="1"/>
          </p:cNvSpPr>
          <p:nvPr>
            <p:ph type="body" sz="quarter" idx="10"/>
          </p:nvPr>
        </p:nvSpPr>
        <p:spPr/>
        <p:txBody>
          <a:bodyPr/>
          <a:lstStyle/>
          <a:p>
            <a:r>
              <a:rPr lang="en-US" dirty="0"/>
              <a:t>Features</a:t>
            </a:r>
          </a:p>
          <a:p>
            <a:pPr lvl="1"/>
            <a:r>
              <a:rPr lang="nn-NO" sz="1800" dirty="0"/>
              <a:t>DIGITAL OUTPUT: I2C Serial 2-Wire</a:t>
            </a:r>
          </a:p>
          <a:p>
            <a:pPr lvl="1"/>
            <a:r>
              <a:rPr lang="en-US" sz="1800" dirty="0"/>
              <a:t> RESOLUTION: 9- to 12-Bits, User-Selectable</a:t>
            </a:r>
          </a:p>
          <a:p>
            <a:pPr lvl="1"/>
            <a:r>
              <a:rPr lang="en-US" sz="1800" dirty="0"/>
              <a:t> ACCURACY:</a:t>
            </a:r>
          </a:p>
          <a:p>
            <a:pPr lvl="1"/>
            <a:r>
              <a:rPr lang="en-US" sz="1800" dirty="0"/>
              <a:t>±2.0°C from −25°C to +85°C (max)</a:t>
            </a:r>
          </a:p>
          <a:p>
            <a:pPr lvl="1"/>
            <a:r>
              <a:rPr lang="en-US" sz="1800" dirty="0"/>
              <a:t>±3.0°C from −55°C to +125°C (max)</a:t>
            </a:r>
          </a:p>
          <a:p>
            <a:pPr lvl="1"/>
            <a:r>
              <a:rPr lang="en-US" sz="1800" dirty="0"/>
              <a:t> LOW QUIESCENT CURRENT:</a:t>
            </a:r>
          </a:p>
          <a:p>
            <a:pPr lvl="1"/>
            <a:r>
              <a:rPr lang="el-GR" sz="1800" dirty="0"/>
              <a:t>45μ</a:t>
            </a:r>
            <a:r>
              <a:rPr lang="en-US" sz="1800" dirty="0"/>
              <a:t>A, 0.1</a:t>
            </a:r>
            <a:r>
              <a:rPr lang="el-GR" sz="1800" dirty="0"/>
              <a:t>μ</a:t>
            </a:r>
            <a:r>
              <a:rPr lang="en-US" sz="1800" dirty="0"/>
              <a:t>A Standby</a:t>
            </a:r>
          </a:p>
          <a:p>
            <a:pPr lvl="1"/>
            <a:r>
              <a:rPr lang="en-US" sz="1800" dirty="0"/>
              <a:t> WIDE SUPPLY RANGE: 2.7V to 5.5V</a:t>
            </a:r>
          </a:p>
          <a:p>
            <a:pPr lvl="1"/>
            <a:r>
              <a:rPr lang="en-US" sz="1800" dirty="0"/>
              <a:t> TINY SOT23-6 PACKAGE</a:t>
            </a:r>
          </a:p>
          <a:p>
            <a:r>
              <a:rPr lang="en-US" dirty="0"/>
              <a:t>Three Addresses</a:t>
            </a:r>
          </a:p>
          <a:p>
            <a:pPr lvl="1"/>
            <a:r>
              <a:rPr lang="en-US" sz="1800" dirty="0"/>
              <a:t>ADD0=0: 7’b1001000</a:t>
            </a:r>
          </a:p>
          <a:p>
            <a:pPr lvl="1"/>
            <a:r>
              <a:rPr lang="en-US" sz="1800" dirty="0"/>
              <a:t>ADD0=1: 7’b1001010</a:t>
            </a:r>
          </a:p>
          <a:p>
            <a:pPr lvl="1"/>
            <a:r>
              <a:rPr lang="en-US" sz="1800" dirty="0"/>
              <a:t>ADD0 floating: 7’b1001001</a:t>
            </a:r>
          </a:p>
          <a:p>
            <a:r>
              <a:rPr lang="en-US" dirty="0"/>
              <a:t>Alert Pin</a:t>
            </a:r>
          </a:p>
          <a:p>
            <a:pPr lvl="1"/>
            <a:r>
              <a:rPr lang="en-US" sz="1800" dirty="0"/>
              <a:t>One-shot conversion</a:t>
            </a:r>
          </a:p>
          <a:p>
            <a:pPr lvl="1"/>
            <a:r>
              <a:rPr lang="en-US" sz="1800" dirty="0"/>
              <a:t>Limits Status Warning</a:t>
            </a:r>
          </a:p>
        </p:txBody>
      </p:sp>
      <p:pic>
        <p:nvPicPr>
          <p:cNvPr id="5124" name="Picture 4" descr="Digital Temperature Sensor with I2C Serial Interface, Prog. Thermostat/Alarm Function - TMP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840" y="5012663"/>
            <a:ext cx="1623843" cy="1265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715000" y="838200"/>
            <a:ext cx="3294536" cy="2274400"/>
          </a:xfrm>
          <a:prstGeom prst="rect">
            <a:avLst/>
          </a:prstGeom>
        </p:spPr>
      </p:pic>
      <p:pic>
        <p:nvPicPr>
          <p:cNvPr id="2" name="Picture 1"/>
          <p:cNvPicPr>
            <a:picLocks noChangeAspect="1"/>
          </p:cNvPicPr>
          <p:nvPr/>
        </p:nvPicPr>
        <p:blipFill>
          <a:blip r:embed="rId5"/>
          <a:stretch>
            <a:fillRect/>
          </a:stretch>
        </p:blipFill>
        <p:spPr>
          <a:xfrm>
            <a:off x="5840363" y="3669972"/>
            <a:ext cx="3043809" cy="2593351"/>
          </a:xfrm>
          <a:prstGeom prst="rect">
            <a:avLst/>
          </a:prstGeom>
        </p:spPr>
      </p:pic>
    </p:spTree>
    <p:extLst>
      <p:ext uri="{BB962C8B-B14F-4D97-AF65-F5344CB8AC3E}">
        <p14:creationId xmlns:p14="http://schemas.microsoft.com/office/powerpoint/2010/main" val="267075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TMP101 Temperature Registers Byte 1 and Byte 2</a:t>
            </a:r>
          </a:p>
        </p:txBody>
      </p:sp>
      <mc:AlternateContent xmlns:mc="http://schemas.openxmlformats.org/markup-compatibility/2006" xmlns:a14="http://schemas.microsoft.com/office/drawing/2010/main">
        <mc:Choice Requires="a14">
          <p:sp>
            <p:nvSpPr>
              <p:cNvPr id="10" name="Content Placeholder 9"/>
              <p:cNvSpPr>
                <a:spLocks noGrp="1"/>
              </p:cNvSpPr>
              <p:nvPr>
                <p:ph type="body" sz="quarter" idx="10"/>
              </p:nvPr>
            </p:nvSpPr>
            <p:spPr/>
            <p:txBody>
              <a:bodyPr/>
              <a:lstStyle/>
              <a:p>
                <a:r>
                  <a:rPr lang="en-US" dirty="0"/>
                  <a:t>Two byte left aligned</a:t>
                </a:r>
              </a:p>
              <a:p>
                <a:r>
                  <a:rPr lang="en-US" dirty="0"/>
                  <a:t>Up to 12-bit resolution</a:t>
                </a:r>
              </a:p>
              <a:p>
                <a:pPr lvl="1"/>
                <a:r>
                  <a:rPr lang="en-US" dirty="0"/>
                  <a:t>Byte 1 and D7-4 of Byte 2</a:t>
                </a:r>
              </a:p>
              <a:p>
                <a:r>
                  <a:rPr lang="en-US" dirty="0"/>
                  <a:t>Bit D0 of Byte 1 represents</a:t>
                </a:r>
                <a:br>
                  <a:rPr lang="en-US" dirty="0"/>
                </a:b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𝑟𝑒𝑠𝑜𝑙𝑢𝑡𝑖𝑜𝑛</m:t>
                    </m:r>
                  </m:oMath>
                </a14:m>
                <a:r>
                  <a:rPr lang="en-US" dirty="0"/>
                  <a:t>, T4</a:t>
                </a:r>
              </a:p>
              <a:p>
                <a:r>
                  <a:rPr lang="en-US" dirty="0"/>
                  <a:t>Reading Byte 1 is </a:t>
                </a:r>
                <a:br>
                  <a:rPr lang="en-US" dirty="0"/>
                </a:br>
                <a:r>
                  <a:rPr lang="en-US" dirty="0"/>
                  <a:t>sufficient to obtain</a:t>
                </a:r>
                <a:br>
                  <a:rPr lang="en-US" dirty="0"/>
                </a:b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oMath>
                </a14:m>
                <a:r>
                  <a:rPr lang="en-US" dirty="0"/>
                  <a:t> resolution, T11-4</a:t>
                </a:r>
              </a:p>
              <a:p>
                <a:r>
                  <a:rPr lang="en-US" dirty="0"/>
                  <a:t>The smallest resolution T0</a:t>
                </a:r>
                <a:br>
                  <a:rPr lang="en-US" dirty="0"/>
                </a:br>
                <a:r>
                  <a:rPr lang="en-US" dirty="0"/>
                  <a:t>of TMP101 is bit D4 of</a:t>
                </a:r>
                <a:br>
                  <a:rPr lang="en-US" dirty="0"/>
                </a:br>
                <a:r>
                  <a:rPr lang="en-US" dirty="0"/>
                  <a:t>Byte 2: </a:t>
                </a:r>
                <a14:m>
                  <m:oMath xmlns:m="http://schemas.openxmlformats.org/officeDocument/2006/math">
                    <m:r>
                      <a:rPr lang="en-US" b="0" i="1" smtClean="0">
                        <a:latin typeface="Cambria Math" panose="02040503050406030204" pitchFamily="18" charset="0"/>
                      </a:rPr>
                      <m:t>0.0625</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10" name="Content Placeholder 9"/>
              <p:cNvSpPr>
                <a:spLocks noGrp="1" noRot="1" noChangeAspect="1" noMove="1" noResize="1" noEditPoints="1" noAdjustHandles="1" noChangeArrowheads="1" noChangeShapeType="1" noTextEdit="1"/>
              </p:cNvSpPr>
              <p:nvPr>
                <p:ph type="body" sz="quarter" idx="10"/>
              </p:nvPr>
            </p:nvSpPr>
            <p:spPr>
              <a:blipFill>
                <a:blip r:embed="rId2"/>
                <a:stretch>
                  <a:fillRect l="-505" t="-634"/>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4502864" y="1066800"/>
            <a:ext cx="4483429" cy="5211763"/>
          </a:xfrm>
          <a:prstGeom prst="rect">
            <a:avLst/>
          </a:prstGeom>
        </p:spPr>
      </p:pic>
    </p:spTree>
    <p:extLst>
      <p:ext uri="{BB962C8B-B14F-4D97-AF65-F5344CB8AC3E}">
        <p14:creationId xmlns:p14="http://schemas.microsoft.com/office/powerpoint/2010/main" val="2880092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TMP101 Pointer Register</a:t>
            </a:r>
          </a:p>
        </p:txBody>
      </p:sp>
      <p:sp>
        <p:nvSpPr>
          <p:cNvPr id="7" name="Content Placeholder 6"/>
          <p:cNvSpPr>
            <a:spLocks noGrp="1"/>
          </p:cNvSpPr>
          <p:nvPr>
            <p:ph type="body" sz="quarter" idx="10"/>
          </p:nvPr>
        </p:nvSpPr>
        <p:spPr/>
        <p:txBody>
          <a:bodyPr/>
          <a:lstStyle/>
          <a:p>
            <a:r>
              <a:rPr lang="en-US" dirty="0"/>
              <a:t>Pointer Register</a:t>
            </a:r>
          </a:p>
          <a:p>
            <a:pPr lvl="1"/>
            <a:r>
              <a:rPr lang="en-US" dirty="0"/>
              <a:t>Stores address of register to be</a:t>
            </a:r>
            <a:br>
              <a:rPr lang="en-US" dirty="0"/>
            </a:br>
            <a:r>
              <a:rPr lang="en-US" dirty="0"/>
              <a:t>accessed</a:t>
            </a:r>
          </a:p>
          <a:p>
            <a:r>
              <a:rPr lang="en-US" dirty="0"/>
              <a:t>Temperature</a:t>
            </a:r>
          </a:p>
          <a:p>
            <a:pPr lvl="1"/>
            <a:r>
              <a:rPr lang="en-US" dirty="0"/>
              <a:t>12 bits in two Bytes 1 and 2 </a:t>
            </a:r>
          </a:p>
          <a:p>
            <a:r>
              <a:rPr lang="en-US" dirty="0"/>
              <a:t>Configuration</a:t>
            </a:r>
          </a:p>
          <a:p>
            <a:r>
              <a:rPr lang="en-US" dirty="0"/>
              <a:t>T</a:t>
            </a:r>
            <a:r>
              <a:rPr lang="en-US" baseline="-25000" dirty="0"/>
              <a:t>LOW</a:t>
            </a:r>
          </a:p>
          <a:p>
            <a:r>
              <a:rPr lang="en-US" dirty="0"/>
              <a:t>T</a:t>
            </a:r>
            <a:r>
              <a:rPr lang="en-US" baseline="-25000" dirty="0"/>
              <a:t>HIGH</a:t>
            </a:r>
          </a:p>
        </p:txBody>
      </p:sp>
      <p:pic>
        <p:nvPicPr>
          <p:cNvPr id="3" name="Picture 2"/>
          <p:cNvPicPr>
            <a:picLocks noChangeAspect="1"/>
          </p:cNvPicPr>
          <p:nvPr/>
        </p:nvPicPr>
        <p:blipFill>
          <a:blip r:embed="rId2"/>
          <a:stretch>
            <a:fillRect/>
          </a:stretch>
        </p:blipFill>
        <p:spPr>
          <a:xfrm>
            <a:off x="4921525" y="650616"/>
            <a:ext cx="3788721" cy="3657600"/>
          </a:xfrm>
          <a:prstGeom prst="rect">
            <a:avLst/>
          </a:prstGeom>
        </p:spPr>
      </p:pic>
      <p:pic>
        <p:nvPicPr>
          <p:cNvPr id="8" name="Picture 7"/>
          <p:cNvPicPr>
            <a:picLocks noChangeAspect="1"/>
          </p:cNvPicPr>
          <p:nvPr/>
        </p:nvPicPr>
        <p:blipFill>
          <a:blip r:embed="rId3"/>
          <a:stretch>
            <a:fillRect/>
          </a:stretch>
        </p:blipFill>
        <p:spPr>
          <a:xfrm>
            <a:off x="4762977" y="4497212"/>
            <a:ext cx="4105816" cy="2273767"/>
          </a:xfrm>
          <a:prstGeom prst="rect">
            <a:avLst/>
          </a:prstGeom>
        </p:spPr>
      </p:pic>
      <p:pic>
        <p:nvPicPr>
          <p:cNvPr id="9" name="Picture 8"/>
          <p:cNvPicPr>
            <a:picLocks noChangeAspect="1"/>
          </p:cNvPicPr>
          <p:nvPr/>
        </p:nvPicPr>
        <p:blipFill>
          <a:blip r:embed="rId4"/>
          <a:stretch>
            <a:fillRect/>
          </a:stretch>
        </p:blipFill>
        <p:spPr>
          <a:xfrm>
            <a:off x="357187" y="4876800"/>
            <a:ext cx="3705225" cy="1514592"/>
          </a:xfrm>
          <a:prstGeom prst="rect">
            <a:avLst/>
          </a:prstGeom>
        </p:spPr>
      </p:pic>
    </p:spTree>
    <p:extLst>
      <p:ext uri="{BB962C8B-B14F-4D97-AF65-F5344CB8AC3E}">
        <p14:creationId xmlns:p14="http://schemas.microsoft.com/office/powerpoint/2010/main" val="43365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TMP101 Configuration Register</a:t>
            </a:r>
          </a:p>
        </p:txBody>
      </p:sp>
      <p:sp>
        <p:nvSpPr>
          <p:cNvPr id="7" name="Content Placeholder 6"/>
          <p:cNvSpPr>
            <a:spLocks noGrp="1"/>
          </p:cNvSpPr>
          <p:nvPr>
            <p:ph type="body" sz="quarter" idx="10"/>
          </p:nvPr>
        </p:nvSpPr>
        <p:spPr/>
        <p:txBody>
          <a:bodyPr/>
          <a:lstStyle/>
          <a:p>
            <a:r>
              <a:rPr lang="en-US" dirty="0"/>
              <a:t>Configuration</a:t>
            </a:r>
          </a:p>
          <a:p>
            <a:pPr lvl="1"/>
            <a:r>
              <a:rPr lang="en-US" dirty="0"/>
              <a:t>OS/ALERT is Special event alert output</a:t>
            </a:r>
          </a:p>
          <a:p>
            <a:pPr lvl="1"/>
            <a:r>
              <a:rPr lang="en-US" dirty="0"/>
              <a:t>R1 and R0 are resolution bits to change speed and resolution</a:t>
            </a:r>
          </a:p>
          <a:p>
            <a:pPr lvl="1"/>
            <a:r>
              <a:rPr lang="en-US" dirty="0"/>
              <a:t>F1 and F0 are Fault Queue bits to set triggering tolerance</a:t>
            </a:r>
          </a:p>
          <a:p>
            <a:pPr lvl="1"/>
            <a:r>
              <a:rPr lang="en-US" dirty="0"/>
              <a:t>POL is Polarity of Alert Active Mode</a:t>
            </a:r>
          </a:p>
          <a:p>
            <a:pPr lvl="1"/>
            <a:r>
              <a:rPr lang="en-US" dirty="0"/>
              <a:t>TM is Thermostat Mode: comparator mode or interrupt mode</a:t>
            </a:r>
          </a:p>
          <a:p>
            <a:pPr lvl="1"/>
            <a:r>
              <a:rPr lang="en-US" dirty="0"/>
              <a:t>SD is Shut Down Mode to save power instead of continuous conversion</a:t>
            </a:r>
          </a:p>
          <a:p>
            <a:r>
              <a:rPr lang="en-US" dirty="0"/>
              <a:t>T</a:t>
            </a:r>
            <a:r>
              <a:rPr lang="en-US" baseline="-25000" dirty="0"/>
              <a:t>LOW</a:t>
            </a:r>
            <a:r>
              <a:rPr lang="en-US" dirty="0"/>
              <a:t> and T</a:t>
            </a:r>
            <a:r>
              <a:rPr lang="en-US" baseline="-25000" dirty="0"/>
              <a:t>HIGH</a:t>
            </a:r>
            <a:r>
              <a:rPr lang="en-US" dirty="0"/>
              <a:t> are two upper and lower limit registers</a:t>
            </a:r>
            <a:endParaRPr lang="en-US" baseline="-25000" dirty="0"/>
          </a:p>
        </p:txBody>
      </p:sp>
      <p:pic>
        <p:nvPicPr>
          <p:cNvPr id="6" name="Picture 5"/>
          <p:cNvPicPr>
            <a:picLocks noChangeAspect="1"/>
          </p:cNvPicPr>
          <p:nvPr/>
        </p:nvPicPr>
        <p:blipFill>
          <a:blip r:embed="rId2"/>
          <a:stretch>
            <a:fillRect/>
          </a:stretch>
        </p:blipFill>
        <p:spPr>
          <a:xfrm>
            <a:off x="2819400" y="3962400"/>
            <a:ext cx="5334000" cy="1021405"/>
          </a:xfrm>
          <a:prstGeom prst="rect">
            <a:avLst/>
          </a:prstGeom>
        </p:spPr>
      </p:pic>
      <p:pic>
        <p:nvPicPr>
          <p:cNvPr id="10" name="Picture 9"/>
          <p:cNvPicPr>
            <a:picLocks noChangeAspect="1"/>
          </p:cNvPicPr>
          <p:nvPr/>
        </p:nvPicPr>
        <p:blipFill>
          <a:blip r:embed="rId3"/>
          <a:stretch>
            <a:fillRect/>
          </a:stretch>
        </p:blipFill>
        <p:spPr>
          <a:xfrm>
            <a:off x="4572000" y="5331862"/>
            <a:ext cx="3505200" cy="1365480"/>
          </a:xfrm>
          <a:prstGeom prst="rect">
            <a:avLst/>
          </a:prstGeom>
        </p:spPr>
      </p:pic>
    </p:spTree>
    <p:extLst>
      <p:ext uri="{BB962C8B-B14F-4D97-AF65-F5344CB8AC3E}">
        <p14:creationId xmlns:p14="http://schemas.microsoft.com/office/powerpoint/2010/main" val="347417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TMP101 Reading</a:t>
            </a:r>
          </a:p>
        </p:txBody>
      </p:sp>
      <p:pic>
        <p:nvPicPr>
          <p:cNvPr id="4" name="Picture 3"/>
          <p:cNvPicPr>
            <a:picLocks noChangeAspect="1"/>
          </p:cNvPicPr>
          <p:nvPr/>
        </p:nvPicPr>
        <p:blipFill>
          <a:blip r:embed="rId2"/>
          <a:stretch>
            <a:fillRect/>
          </a:stretch>
        </p:blipFill>
        <p:spPr>
          <a:xfrm>
            <a:off x="124967" y="914400"/>
            <a:ext cx="8869785" cy="4419600"/>
          </a:xfrm>
          <a:prstGeom prst="rect">
            <a:avLst/>
          </a:prstGeom>
        </p:spPr>
      </p:pic>
    </p:spTree>
    <p:extLst>
      <p:ext uri="{BB962C8B-B14F-4D97-AF65-F5344CB8AC3E}">
        <p14:creationId xmlns:p14="http://schemas.microsoft.com/office/powerpoint/2010/main" val="2318451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I2C Command Sequence to Read TMP101 at 1001010</a:t>
            </a:r>
          </a:p>
        </p:txBody>
      </p:sp>
      <p:sp>
        <p:nvSpPr>
          <p:cNvPr id="4" name="Text Placeholder 3"/>
          <p:cNvSpPr>
            <a:spLocks noGrp="1"/>
          </p:cNvSpPr>
          <p:nvPr>
            <p:ph type="body" sz="quarter" idx="10"/>
          </p:nvPr>
        </p:nvSpPr>
        <p:spPr/>
        <p:txBody>
          <a:bodyPr/>
          <a:lstStyle/>
          <a:p>
            <a:r>
              <a:rPr lang="en-US" dirty="0"/>
              <a:t>To read temperature</a:t>
            </a:r>
          </a:p>
          <a:p>
            <a:pPr lvl="1"/>
            <a:r>
              <a:rPr lang="en-US" dirty="0"/>
              <a:t>Start</a:t>
            </a:r>
          </a:p>
          <a:p>
            <a:pPr lvl="1"/>
            <a:r>
              <a:rPr lang="en-US" dirty="0"/>
              <a:t>0b10010101   //Send Device Address and Read Operation</a:t>
            </a:r>
          </a:p>
          <a:p>
            <a:pPr lvl="1"/>
            <a:r>
              <a:rPr lang="en-US" dirty="0"/>
              <a:t>ACK</a:t>
            </a:r>
          </a:p>
          <a:p>
            <a:pPr lvl="1"/>
            <a:r>
              <a:rPr lang="en-US" dirty="0"/>
              <a:t>Receive the higher byte of Temperature </a:t>
            </a:r>
          </a:p>
          <a:p>
            <a:pPr lvl="1"/>
            <a:r>
              <a:rPr lang="en-US" dirty="0"/>
              <a:t>ACK</a:t>
            </a:r>
          </a:p>
          <a:p>
            <a:pPr lvl="1"/>
            <a:r>
              <a:rPr lang="en-US" dirty="0"/>
              <a:t>Receive the lower byte of Temperature </a:t>
            </a:r>
          </a:p>
          <a:p>
            <a:pPr lvl="1"/>
            <a:r>
              <a:rPr lang="en-US" dirty="0"/>
              <a:t>ACK</a:t>
            </a:r>
          </a:p>
          <a:p>
            <a:pPr lvl="1"/>
            <a:r>
              <a:rPr lang="en-US" dirty="0"/>
              <a:t>Stop</a:t>
            </a:r>
          </a:p>
          <a:p>
            <a:r>
              <a:rPr lang="en-US" dirty="0"/>
              <a:t>To set pointer register</a:t>
            </a:r>
          </a:p>
          <a:p>
            <a:pPr lvl="1"/>
            <a:r>
              <a:rPr lang="en-US" dirty="0"/>
              <a:t>Start</a:t>
            </a:r>
          </a:p>
          <a:p>
            <a:pPr lvl="1"/>
            <a:r>
              <a:rPr lang="en-US" dirty="0"/>
              <a:t>0b10010100   //Send Device Address and Write Operation</a:t>
            </a:r>
          </a:p>
          <a:p>
            <a:pPr lvl="1"/>
            <a:r>
              <a:rPr lang="en-US" dirty="0"/>
              <a:t>ACK</a:t>
            </a:r>
          </a:p>
          <a:p>
            <a:pPr lvl="1"/>
            <a:r>
              <a:rPr lang="en-US" dirty="0"/>
              <a:t>0b00000011	//pointer register =2 for THIGH Register</a:t>
            </a:r>
          </a:p>
          <a:p>
            <a:pPr lvl="1"/>
            <a:r>
              <a:rPr lang="en-US" dirty="0"/>
              <a:t>ACK</a:t>
            </a:r>
          </a:p>
          <a:p>
            <a:pPr lvl="1"/>
            <a:r>
              <a:rPr lang="en-US" dirty="0"/>
              <a:t>Write to lower byte of THIGH Register</a:t>
            </a:r>
          </a:p>
          <a:p>
            <a:pPr lvl="1"/>
            <a:r>
              <a:rPr lang="en-US" dirty="0"/>
              <a:t>Write to higher byte of THIGH Register</a:t>
            </a:r>
          </a:p>
          <a:p>
            <a:pPr lvl="1"/>
            <a:r>
              <a:rPr lang="en-US" dirty="0"/>
              <a:t>Stop</a:t>
            </a:r>
          </a:p>
        </p:txBody>
      </p:sp>
    </p:spTree>
    <p:extLst>
      <p:ext uri="{BB962C8B-B14F-4D97-AF65-F5344CB8AC3E}">
        <p14:creationId xmlns:p14="http://schemas.microsoft.com/office/powerpoint/2010/main" val="1024515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TMP101 Circuit Schematic</a:t>
            </a:r>
          </a:p>
        </p:txBody>
      </p:sp>
      <p:sp>
        <p:nvSpPr>
          <p:cNvPr id="8" name="Content Placeholder 7"/>
          <p:cNvSpPr>
            <a:spLocks noGrp="1"/>
          </p:cNvSpPr>
          <p:nvPr>
            <p:ph type="body" sz="quarter" idx="10"/>
          </p:nvPr>
        </p:nvSpPr>
        <p:spPr/>
        <p:txBody>
          <a:bodyPr/>
          <a:lstStyle/>
          <a:p>
            <a:r>
              <a:rPr lang="en-US" dirty="0"/>
              <a:t>TMP101 is connected to</a:t>
            </a:r>
            <a:br>
              <a:rPr lang="en-US" dirty="0"/>
            </a:br>
            <a:r>
              <a:rPr lang="en-US" dirty="0"/>
              <a:t>JB connector</a:t>
            </a:r>
          </a:p>
          <a:p>
            <a:pPr lvl="1"/>
            <a:r>
              <a:rPr lang="en-US" dirty="0"/>
              <a:t>SCL to JD3 (pin P14)</a:t>
            </a:r>
          </a:p>
          <a:p>
            <a:pPr lvl="1"/>
            <a:r>
              <a:rPr lang="en-US" dirty="0"/>
              <a:t>SDA to JD4 (pin R14)</a:t>
            </a:r>
          </a:p>
          <a:p>
            <a:pPr lvl="1"/>
            <a:r>
              <a:rPr lang="en-US" dirty="0"/>
              <a:t>GND to JD5</a:t>
            </a:r>
          </a:p>
          <a:p>
            <a:pPr lvl="1"/>
            <a:r>
              <a:rPr lang="en-US" dirty="0"/>
              <a:t>V+ to JD6</a:t>
            </a:r>
          </a:p>
        </p:txBody>
      </p:sp>
      <p:pic>
        <p:nvPicPr>
          <p:cNvPr id="5" name="Picture 4"/>
          <p:cNvPicPr>
            <a:picLocks noChangeAspect="1"/>
          </p:cNvPicPr>
          <p:nvPr/>
        </p:nvPicPr>
        <p:blipFill>
          <a:blip r:embed="rId3"/>
          <a:stretch>
            <a:fillRect/>
          </a:stretch>
        </p:blipFill>
        <p:spPr>
          <a:xfrm>
            <a:off x="5022728" y="561975"/>
            <a:ext cx="3968872" cy="339963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1755" y="4093152"/>
            <a:ext cx="1942322" cy="2657475"/>
          </a:xfrm>
          <a:prstGeom prst="rect">
            <a:avLst/>
          </a:prstGeom>
        </p:spPr>
      </p:pic>
      <p:sp>
        <p:nvSpPr>
          <p:cNvPr id="3" name="TextBox 2">
            <a:extLst>
              <a:ext uri="{FF2B5EF4-FFF2-40B4-BE49-F238E27FC236}">
                <a16:creationId xmlns:a16="http://schemas.microsoft.com/office/drawing/2014/main" id="{F5757B89-62C5-4604-8679-10B8918275BF}"/>
              </a:ext>
            </a:extLst>
          </p:cNvPr>
          <p:cNvSpPr txBox="1"/>
          <p:nvPr/>
        </p:nvSpPr>
        <p:spPr>
          <a:xfrm>
            <a:off x="8003686" y="4597048"/>
            <a:ext cx="685800" cy="824841"/>
          </a:xfrm>
          <a:prstGeom prst="rect">
            <a:avLst/>
          </a:prstGeom>
          <a:noFill/>
        </p:spPr>
        <p:txBody>
          <a:bodyPr wrap="square" rtlCol="0">
            <a:spAutoFit/>
          </a:bodyPr>
          <a:lstStyle/>
          <a:p>
            <a:pPr>
              <a:buNone/>
            </a:pPr>
            <a:r>
              <a:rPr lang="en-US" sz="1400" dirty="0"/>
              <a:t>VDD</a:t>
            </a:r>
          </a:p>
          <a:p>
            <a:pPr>
              <a:buNone/>
            </a:pPr>
            <a:r>
              <a:rPr lang="en-US" sz="1400" dirty="0"/>
              <a:t>AD0</a:t>
            </a:r>
          </a:p>
          <a:p>
            <a:pPr>
              <a:buNone/>
            </a:pPr>
            <a:r>
              <a:rPr lang="en-US" sz="1400" dirty="0"/>
              <a:t>GND</a:t>
            </a:r>
          </a:p>
        </p:txBody>
      </p:sp>
      <p:pic>
        <p:nvPicPr>
          <p:cNvPr id="11" name="Picture 10">
            <a:extLst>
              <a:ext uri="{FF2B5EF4-FFF2-40B4-BE49-F238E27FC236}">
                <a16:creationId xmlns:a16="http://schemas.microsoft.com/office/drawing/2014/main" id="{F94D9204-956B-4B58-8E91-BDEB64171933}"/>
              </a:ext>
            </a:extLst>
          </p:cNvPr>
          <p:cNvPicPr/>
          <p:nvPr/>
        </p:nvPicPr>
        <p:blipFill>
          <a:blip r:embed="rId5"/>
          <a:stretch>
            <a:fillRect/>
          </a:stretch>
        </p:blipFill>
        <p:spPr>
          <a:xfrm>
            <a:off x="228600" y="4031045"/>
            <a:ext cx="4667794" cy="2490849"/>
          </a:xfrm>
          <a:prstGeom prst="rect">
            <a:avLst/>
          </a:prstGeom>
        </p:spPr>
      </p:pic>
      <p:pic>
        <p:nvPicPr>
          <p:cNvPr id="12" name="Picture 11">
            <a:extLst>
              <a:ext uri="{FF2B5EF4-FFF2-40B4-BE49-F238E27FC236}">
                <a16:creationId xmlns:a16="http://schemas.microsoft.com/office/drawing/2014/main" id="{999F8E64-FC46-486E-B649-D522A0E1CFA9}"/>
              </a:ext>
            </a:extLst>
          </p:cNvPr>
          <p:cNvPicPr/>
          <p:nvPr/>
        </p:nvPicPr>
        <p:blipFill>
          <a:blip r:embed="rId6"/>
          <a:stretch>
            <a:fillRect/>
          </a:stretch>
        </p:blipFill>
        <p:spPr>
          <a:xfrm>
            <a:off x="847997" y="2531269"/>
            <a:ext cx="3429000" cy="1485921"/>
          </a:xfrm>
          <a:prstGeom prst="rect">
            <a:avLst/>
          </a:prstGeom>
        </p:spPr>
      </p:pic>
    </p:spTree>
    <p:extLst>
      <p:ext uri="{BB962C8B-B14F-4D97-AF65-F5344CB8AC3E}">
        <p14:creationId xmlns:p14="http://schemas.microsoft.com/office/powerpoint/2010/main" val="2717826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Three TMP101 Breakout Boards on I2C Bus</a:t>
            </a:r>
          </a:p>
        </p:txBody>
      </p:sp>
      <p:sp>
        <p:nvSpPr>
          <p:cNvPr id="9" name="Content Placeholder 8"/>
          <p:cNvSpPr>
            <a:spLocks noGrp="1"/>
          </p:cNvSpPr>
          <p:nvPr>
            <p:ph type="body" sz="quarter" idx="10"/>
          </p:nvPr>
        </p:nvSpPr>
        <p:spPr/>
        <p:txBody>
          <a:bodyPr/>
          <a:lstStyle/>
          <a:p>
            <a:r>
              <a:rPr lang="en-US" dirty="0"/>
              <a:t>Breakout Board – SCL, SDA, GND, 3.3V</a:t>
            </a:r>
          </a:p>
          <a:p>
            <a:r>
              <a:rPr lang="en-US" dirty="0"/>
              <a:t>Three Addresses</a:t>
            </a:r>
          </a:p>
          <a:p>
            <a:pPr lvl="1"/>
            <a:r>
              <a:rPr lang="en-US" dirty="0"/>
              <a:t>7’b1001001 when ADD0 is floating</a:t>
            </a:r>
          </a:p>
          <a:p>
            <a:pPr lvl="1"/>
            <a:r>
              <a:rPr lang="en-US" dirty="0"/>
              <a:t>7’b1001000 when ADD0 is grounded</a:t>
            </a:r>
          </a:p>
          <a:p>
            <a:pPr lvl="1"/>
            <a:r>
              <a:rPr lang="en-US" dirty="0"/>
              <a:t>7’b1001010 when ADD0 is connected to power supply</a:t>
            </a:r>
          </a:p>
        </p:txBody>
      </p:sp>
      <p:pic>
        <p:nvPicPr>
          <p:cNvPr id="5" name="Picture 4"/>
          <p:cNvPicPr>
            <a:picLocks noChangeAspect="1"/>
          </p:cNvPicPr>
          <p:nvPr/>
        </p:nvPicPr>
        <p:blipFill>
          <a:blip r:embed="rId3"/>
          <a:stretch>
            <a:fillRect/>
          </a:stretch>
        </p:blipFill>
        <p:spPr>
          <a:xfrm>
            <a:off x="604837" y="2822686"/>
            <a:ext cx="7934325" cy="368988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245" y="537874"/>
            <a:ext cx="1602235" cy="2192169"/>
          </a:xfrm>
          <a:prstGeom prst="rect">
            <a:avLst/>
          </a:prstGeom>
        </p:spPr>
      </p:pic>
      <p:sp>
        <p:nvSpPr>
          <p:cNvPr id="6" name="TextBox 5">
            <a:extLst>
              <a:ext uri="{FF2B5EF4-FFF2-40B4-BE49-F238E27FC236}">
                <a16:creationId xmlns:a16="http://schemas.microsoft.com/office/drawing/2014/main" id="{CC063D5B-4C5D-47D5-88D0-57CABA86154C}"/>
              </a:ext>
            </a:extLst>
          </p:cNvPr>
          <p:cNvSpPr txBox="1"/>
          <p:nvPr/>
        </p:nvSpPr>
        <p:spPr>
          <a:xfrm>
            <a:off x="8546089" y="864817"/>
            <a:ext cx="552794" cy="824841"/>
          </a:xfrm>
          <a:prstGeom prst="rect">
            <a:avLst/>
          </a:prstGeom>
          <a:noFill/>
        </p:spPr>
        <p:txBody>
          <a:bodyPr wrap="square" rtlCol="0">
            <a:spAutoFit/>
          </a:bodyPr>
          <a:lstStyle/>
          <a:p>
            <a:pPr>
              <a:buNone/>
            </a:pPr>
            <a:r>
              <a:rPr lang="en-US" sz="1400" dirty="0"/>
              <a:t>VDD</a:t>
            </a:r>
          </a:p>
          <a:p>
            <a:pPr>
              <a:buNone/>
            </a:pPr>
            <a:r>
              <a:rPr lang="en-US" sz="1400" dirty="0"/>
              <a:t>AD0</a:t>
            </a:r>
          </a:p>
          <a:p>
            <a:pPr>
              <a:buNone/>
            </a:pPr>
            <a:r>
              <a:rPr lang="en-US" sz="1400" dirty="0"/>
              <a:t>GND</a:t>
            </a:r>
          </a:p>
        </p:txBody>
      </p:sp>
    </p:spTree>
    <p:extLst>
      <p:ext uri="{BB962C8B-B14F-4D97-AF65-F5344CB8AC3E}">
        <p14:creationId xmlns:p14="http://schemas.microsoft.com/office/powerpoint/2010/main" val="74658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TMP101 Breakout Boards on Zybo Board</a:t>
            </a:r>
          </a:p>
        </p:txBody>
      </p:sp>
      <p:sp>
        <p:nvSpPr>
          <p:cNvPr id="3" name="Content Placeholder 2"/>
          <p:cNvSpPr>
            <a:spLocks noGrp="1"/>
          </p:cNvSpPr>
          <p:nvPr>
            <p:ph type="body" sz="quarter" idx="10"/>
          </p:nvPr>
        </p:nvSpPr>
        <p:spPr/>
        <p:txBody>
          <a:bodyPr/>
          <a:lstStyle/>
          <a:p>
            <a:r>
              <a:rPr lang="en-US" dirty="0"/>
              <a:t>Lab #2 Phase II Final Circuit</a:t>
            </a:r>
          </a:p>
          <a:p>
            <a:pPr lvl="1"/>
            <a:r>
              <a:rPr lang="en-US" dirty="0"/>
              <a:t>To display temperature in Fahrenheit and Celsius from one TMP101 sensor</a:t>
            </a:r>
          </a:p>
          <a:p>
            <a:pPr lvl="1"/>
            <a:r>
              <a:rPr lang="en-US" dirty="0"/>
              <a:t>To switch between three TMP101 sensors that have different addresses by two slide switches</a:t>
            </a:r>
          </a:p>
          <a:p>
            <a:pPr lvl="1"/>
            <a:r>
              <a:rPr lang="en-US" dirty="0"/>
              <a:t>Display address and temperature in Celsius and Fahrenheit on a serial terminal</a:t>
            </a:r>
          </a:p>
        </p:txBody>
      </p:sp>
      <p:pic>
        <p:nvPicPr>
          <p:cNvPr id="7" name="Picture 6">
            <a:extLst>
              <a:ext uri="{FF2B5EF4-FFF2-40B4-BE49-F238E27FC236}">
                <a16:creationId xmlns:a16="http://schemas.microsoft.com/office/drawing/2014/main" id="{59CAA4E3-20A1-4123-9A80-0585E62068A2}"/>
              </a:ext>
            </a:extLst>
          </p:cNvPr>
          <p:cNvPicPr>
            <a:picLocks noChangeAspect="1"/>
          </p:cNvPicPr>
          <p:nvPr/>
        </p:nvPicPr>
        <p:blipFill>
          <a:blip r:embed="rId3"/>
          <a:stretch>
            <a:fillRect/>
          </a:stretch>
        </p:blipFill>
        <p:spPr>
          <a:xfrm>
            <a:off x="1146816" y="2164607"/>
            <a:ext cx="2930597" cy="4320364"/>
          </a:xfrm>
          <a:prstGeom prst="rect">
            <a:avLst/>
          </a:prstGeom>
        </p:spPr>
      </p:pic>
      <p:pic>
        <p:nvPicPr>
          <p:cNvPr id="9" name="Picture 8">
            <a:extLst>
              <a:ext uri="{FF2B5EF4-FFF2-40B4-BE49-F238E27FC236}">
                <a16:creationId xmlns:a16="http://schemas.microsoft.com/office/drawing/2014/main" id="{F49CD905-B31A-45A1-ADC4-60248A080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133277"/>
            <a:ext cx="3197649" cy="4263532"/>
          </a:xfrm>
          <a:prstGeom prst="rect">
            <a:avLst/>
          </a:prstGeom>
        </p:spPr>
      </p:pic>
    </p:spTree>
    <p:extLst>
      <p:ext uri="{BB962C8B-B14F-4D97-AF65-F5344CB8AC3E}">
        <p14:creationId xmlns:p14="http://schemas.microsoft.com/office/powerpoint/2010/main" val="209247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411677-772D-4C82-8115-B790A142F8D8}"/>
              </a:ext>
            </a:extLst>
          </p:cNvPr>
          <p:cNvSpPr>
            <a:spLocks noGrp="1"/>
          </p:cNvSpPr>
          <p:nvPr>
            <p:ph type="title"/>
          </p:nvPr>
        </p:nvSpPr>
        <p:spPr/>
        <p:txBody>
          <a:bodyPr/>
          <a:lstStyle/>
          <a:p>
            <a:r>
              <a:rPr lang="en-US" dirty="0"/>
              <a:t>Nexys A7, TMP101 Breakout and Electronic Explorer Board as Oscilloscope </a:t>
            </a:r>
          </a:p>
        </p:txBody>
      </p:sp>
      <p:sp>
        <p:nvSpPr>
          <p:cNvPr id="2" name="Content Placeholder 1">
            <a:extLst>
              <a:ext uri="{FF2B5EF4-FFF2-40B4-BE49-F238E27FC236}">
                <a16:creationId xmlns:a16="http://schemas.microsoft.com/office/drawing/2014/main" id="{AC8077A2-09B8-46EB-A3C5-FA788D207CC0}"/>
              </a:ext>
            </a:extLst>
          </p:cNvPr>
          <p:cNvSpPr>
            <a:spLocks noGrp="1"/>
          </p:cNvSpPr>
          <p:nvPr>
            <p:ph type="body" sz="quarter" idx="10"/>
          </p:nvPr>
        </p:nvSpPr>
        <p:spPr/>
        <p:txBody>
          <a:bodyPr/>
          <a:lstStyle/>
          <a:p>
            <a:r>
              <a:rPr lang="en-US" dirty="0"/>
              <a:t>Mode=1 for continuous reading and displaying mode</a:t>
            </a:r>
          </a:p>
          <a:p>
            <a:r>
              <a:rPr lang="en-US" dirty="0"/>
              <a:t>Address can be changed on the fly</a:t>
            </a:r>
          </a:p>
        </p:txBody>
      </p:sp>
      <p:pic>
        <p:nvPicPr>
          <p:cNvPr id="4" name="Picture 3" descr="A picture containing graphical user interface&#10;&#10;Description automatically generated">
            <a:extLst>
              <a:ext uri="{FF2B5EF4-FFF2-40B4-BE49-F238E27FC236}">
                <a16:creationId xmlns:a16="http://schemas.microsoft.com/office/drawing/2014/main" id="{A2E7100A-FF0D-4AFE-9158-AC53835151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371600"/>
            <a:ext cx="6034940" cy="4986609"/>
          </a:xfrm>
          <a:prstGeom prst="rect">
            <a:avLst/>
          </a:prstGeom>
        </p:spPr>
      </p:pic>
    </p:spTree>
    <p:extLst>
      <p:ext uri="{BB962C8B-B14F-4D97-AF65-F5344CB8AC3E}">
        <p14:creationId xmlns:p14="http://schemas.microsoft.com/office/powerpoint/2010/main" val="301390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Box 189"/>
          <p:cNvSpPr txBox="1">
            <a:spLocks noChangeArrowheads="1"/>
          </p:cNvSpPr>
          <p:nvPr/>
        </p:nvSpPr>
        <p:spPr bwMode="auto">
          <a:xfrm>
            <a:off x="7012858" y="3044792"/>
            <a:ext cx="1647502" cy="307777"/>
          </a:xfrm>
          <a:prstGeom prst="rect">
            <a:avLst/>
          </a:prstGeom>
          <a:noFill/>
          <a:ln w="38100">
            <a:noFill/>
            <a:miter lim="800000"/>
            <a:headEnd/>
            <a:tailEnd/>
          </a:ln>
        </p:spPr>
        <p:txBody>
          <a:bodyPr wrap="none">
            <a:spAutoFit/>
          </a:bodyPr>
          <a:lstStyle/>
          <a:p>
            <a:pPr>
              <a:buNone/>
            </a:pPr>
            <a:r>
              <a:rPr lang="en-US" sz="1400" dirty="0">
                <a:solidFill>
                  <a:srgbClr val="002060"/>
                </a:solidFill>
              </a:rPr>
              <a:t>Baud Clock Enable</a:t>
            </a:r>
          </a:p>
        </p:txBody>
      </p:sp>
      <p:cxnSp>
        <p:nvCxnSpPr>
          <p:cNvPr id="45" name="AutoShape 216"/>
          <p:cNvCxnSpPr>
            <a:cxnSpLocks noChangeShapeType="1"/>
          </p:cNvCxnSpPr>
          <p:nvPr/>
        </p:nvCxnSpPr>
        <p:spPr bwMode="auto">
          <a:xfrm rot="5400000">
            <a:off x="4914977" y="1737975"/>
            <a:ext cx="1144540" cy="927283"/>
          </a:xfrm>
          <a:prstGeom prst="bentConnector3">
            <a:avLst>
              <a:gd name="adj1" fmla="val 99533"/>
            </a:avLst>
          </a:prstGeom>
          <a:noFill/>
          <a:ln w="38100">
            <a:solidFill>
              <a:srgbClr val="000099"/>
            </a:solidFill>
            <a:miter lim="800000"/>
            <a:headEnd/>
            <a:tailEnd type="triangle" w="med" len="med"/>
          </a:ln>
        </p:spPr>
      </p:cxnSp>
      <p:cxnSp>
        <p:nvCxnSpPr>
          <p:cNvPr id="46" name="AutoShape 216"/>
          <p:cNvCxnSpPr>
            <a:cxnSpLocks noChangeShapeType="1"/>
          </p:cNvCxnSpPr>
          <p:nvPr/>
        </p:nvCxnSpPr>
        <p:spPr bwMode="auto">
          <a:xfrm rot="16200000" flipV="1">
            <a:off x="6440798" y="2300284"/>
            <a:ext cx="1284584" cy="1"/>
          </a:xfrm>
          <a:prstGeom prst="bentConnector3">
            <a:avLst>
              <a:gd name="adj1" fmla="val 50000"/>
            </a:avLst>
          </a:prstGeom>
          <a:noFill/>
          <a:ln w="38100">
            <a:solidFill>
              <a:srgbClr val="000099"/>
            </a:solidFill>
            <a:miter lim="800000"/>
            <a:headEnd/>
            <a:tailEnd type="triangle" w="med" len="med"/>
          </a:ln>
        </p:spPr>
      </p:cxnSp>
      <p:cxnSp>
        <p:nvCxnSpPr>
          <p:cNvPr id="47" name="Straight Arrow Connector 46"/>
          <p:cNvCxnSpPr/>
          <p:nvPr/>
        </p:nvCxnSpPr>
        <p:spPr>
          <a:xfrm flipH="1" flipV="1">
            <a:off x="4088726" y="2202365"/>
            <a:ext cx="7070" cy="398292"/>
          </a:xfrm>
          <a:prstGeom prst="straightConnector1">
            <a:avLst/>
          </a:prstGeom>
          <a:ln w="38100">
            <a:solidFill>
              <a:srgbClr val="000099"/>
            </a:solidFill>
            <a:headEnd type="triangle"/>
            <a:tailEnd type="arrow"/>
          </a:ln>
        </p:spPr>
        <p:style>
          <a:lnRef idx="1">
            <a:schemeClr val="accent1"/>
          </a:lnRef>
          <a:fillRef idx="0">
            <a:schemeClr val="accent1"/>
          </a:fillRef>
          <a:effectRef idx="0">
            <a:schemeClr val="accent1"/>
          </a:effectRef>
          <a:fontRef idx="minor">
            <a:schemeClr val="tx1"/>
          </a:fontRef>
        </p:style>
      </p:cxnSp>
      <p:sp>
        <p:nvSpPr>
          <p:cNvPr id="49" name="Rectangle 34"/>
          <p:cNvSpPr>
            <a:spLocks noChangeArrowheads="1"/>
          </p:cNvSpPr>
          <p:nvPr/>
        </p:nvSpPr>
        <p:spPr bwMode="auto">
          <a:xfrm>
            <a:off x="3385617" y="3894670"/>
            <a:ext cx="1459920" cy="1176306"/>
          </a:xfrm>
          <a:prstGeom prst="rect">
            <a:avLst/>
          </a:prstGeom>
          <a:noFill/>
          <a:ln w="38100">
            <a:solidFill>
              <a:srgbClr val="000099"/>
            </a:solidFill>
            <a:miter lim="800000"/>
            <a:headEnd/>
            <a:tailEnd/>
          </a:ln>
        </p:spPr>
        <p:txBody>
          <a:bodyPr wrap="none" anchor="ctr"/>
          <a:lstStyle/>
          <a:p>
            <a:pPr algn="ctr">
              <a:spcBef>
                <a:spcPts val="0"/>
              </a:spcBef>
              <a:buNone/>
            </a:pPr>
            <a:r>
              <a:rPr lang="en-US" sz="2000" dirty="0">
                <a:solidFill>
                  <a:srgbClr val="002060"/>
                </a:solidFill>
              </a:rPr>
              <a:t>Start</a:t>
            </a:r>
          </a:p>
          <a:p>
            <a:pPr algn="ctr">
              <a:spcBef>
                <a:spcPts val="0"/>
              </a:spcBef>
              <a:buNone/>
            </a:pPr>
            <a:r>
              <a:rPr lang="en-US" sz="2000" dirty="0">
                <a:solidFill>
                  <a:srgbClr val="002060"/>
                </a:solidFill>
              </a:rPr>
              <a:t>Stop</a:t>
            </a:r>
          </a:p>
          <a:p>
            <a:pPr algn="ctr">
              <a:spcBef>
                <a:spcPts val="0"/>
              </a:spcBef>
              <a:buNone/>
            </a:pPr>
            <a:r>
              <a:rPr lang="en-US" sz="2000" dirty="0">
                <a:solidFill>
                  <a:srgbClr val="002060"/>
                </a:solidFill>
              </a:rPr>
              <a:t>Acknowledge</a:t>
            </a:r>
          </a:p>
        </p:txBody>
      </p:sp>
      <p:sp>
        <p:nvSpPr>
          <p:cNvPr id="50" name="Rectangle 34"/>
          <p:cNvSpPr>
            <a:spLocks noChangeArrowheads="1"/>
          </p:cNvSpPr>
          <p:nvPr/>
        </p:nvSpPr>
        <p:spPr bwMode="auto">
          <a:xfrm>
            <a:off x="5638800" y="685800"/>
            <a:ext cx="1803086" cy="947772"/>
          </a:xfrm>
          <a:prstGeom prst="rect">
            <a:avLst/>
          </a:prstGeom>
          <a:noFill/>
          <a:ln w="38100">
            <a:solidFill>
              <a:srgbClr val="000099"/>
            </a:solidFill>
            <a:miter lim="800000"/>
            <a:headEnd/>
            <a:tailEnd/>
          </a:ln>
        </p:spPr>
        <p:txBody>
          <a:bodyPr wrap="none" anchor="ctr"/>
          <a:lstStyle/>
          <a:p>
            <a:pPr algn="ctr">
              <a:spcBef>
                <a:spcPts val="0"/>
              </a:spcBef>
              <a:buNone/>
            </a:pPr>
            <a:r>
              <a:rPr lang="en-US" sz="2000" dirty="0">
                <a:solidFill>
                  <a:srgbClr val="002060"/>
                </a:solidFill>
              </a:rPr>
              <a:t>15kHz</a:t>
            </a:r>
          </a:p>
          <a:p>
            <a:pPr algn="ctr">
              <a:spcBef>
                <a:spcPts val="0"/>
              </a:spcBef>
              <a:buNone/>
            </a:pPr>
            <a:r>
              <a:rPr lang="en-US" sz="2000" dirty="0">
                <a:solidFill>
                  <a:srgbClr val="002060"/>
                </a:solidFill>
              </a:rPr>
              <a:t>Baud Rate </a:t>
            </a:r>
          </a:p>
          <a:p>
            <a:pPr algn="ctr">
              <a:spcBef>
                <a:spcPts val="0"/>
              </a:spcBef>
              <a:buNone/>
            </a:pPr>
            <a:r>
              <a:rPr lang="en-US" sz="2000" dirty="0">
                <a:solidFill>
                  <a:srgbClr val="002060"/>
                </a:solidFill>
              </a:rPr>
              <a:t>Generator</a:t>
            </a:r>
          </a:p>
        </p:txBody>
      </p:sp>
      <p:sp>
        <p:nvSpPr>
          <p:cNvPr id="51" name="Rectangle 34"/>
          <p:cNvSpPr>
            <a:spLocks noChangeArrowheads="1"/>
          </p:cNvSpPr>
          <p:nvPr/>
        </p:nvSpPr>
        <p:spPr bwMode="auto">
          <a:xfrm>
            <a:off x="3220520" y="2591812"/>
            <a:ext cx="1803086" cy="819546"/>
          </a:xfrm>
          <a:prstGeom prst="rect">
            <a:avLst/>
          </a:prstGeom>
          <a:noFill/>
          <a:ln w="38100">
            <a:solidFill>
              <a:srgbClr val="000099"/>
            </a:solidFill>
            <a:miter lim="800000"/>
            <a:headEnd/>
            <a:tailEnd/>
          </a:ln>
        </p:spPr>
        <p:txBody>
          <a:bodyPr wrap="none" anchor="ctr"/>
          <a:lstStyle/>
          <a:p>
            <a:pPr algn="ctr">
              <a:buNone/>
            </a:pPr>
            <a:r>
              <a:rPr lang="en-US" sz="2000" dirty="0">
                <a:solidFill>
                  <a:srgbClr val="002060"/>
                </a:solidFill>
              </a:rPr>
              <a:t>8-bit Shift</a:t>
            </a:r>
          </a:p>
          <a:p>
            <a:pPr algn="ctr">
              <a:buNone/>
            </a:pPr>
            <a:r>
              <a:rPr lang="en-US" sz="2000" dirty="0">
                <a:solidFill>
                  <a:srgbClr val="002060"/>
                </a:solidFill>
              </a:rPr>
              <a:t>Register</a:t>
            </a:r>
          </a:p>
        </p:txBody>
      </p:sp>
      <p:sp>
        <p:nvSpPr>
          <p:cNvPr id="52" name="Rectangle 4"/>
          <p:cNvSpPr>
            <a:spLocks noChangeArrowheads="1"/>
          </p:cNvSpPr>
          <p:nvPr/>
        </p:nvSpPr>
        <p:spPr bwMode="auto">
          <a:xfrm>
            <a:off x="947350" y="3474308"/>
            <a:ext cx="1253830" cy="527053"/>
          </a:xfrm>
          <a:prstGeom prst="rect">
            <a:avLst/>
          </a:prstGeom>
          <a:noFill/>
          <a:ln w="38100">
            <a:solidFill>
              <a:srgbClr val="000099"/>
            </a:solidFill>
            <a:miter lim="800000"/>
            <a:headEnd/>
            <a:tailEnd/>
          </a:ln>
        </p:spPr>
        <p:txBody>
          <a:bodyPr wrap="none" anchor="ctr"/>
          <a:lstStyle/>
          <a:p>
            <a:pPr algn="ctr">
              <a:spcBef>
                <a:spcPts val="0"/>
              </a:spcBef>
              <a:buNone/>
            </a:pPr>
            <a:r>
              <a:rPr lang="en-US" sz="1600" dirty="0">
                <a:solidFill>
                  <a:srgbClr val="002060"/>
                </a:solidFill>
              </a:rPr>
              <a:t>Tri-State</a:t>
            </a:r>
          </a:p>
          <a:p>
            <a:pPr algn="ctr">
              <a:spcBef>
                <a:spcPts val="0"/>
              </a:spcBef>
              <a:buNone/>
            </a:pPr>
            <a:r>
              <a:rPr lang="en-US" sz="1600" dirty="0">
                <a:solidFill>
                  <a:srgbClr val="002060"/>
                </a:solidFill>
              </a:rPr>
              <a:t>Bidirectional</a:t>
            </a:r>
          </a:p>
        </p:txBody>
      </p:sp>
      <p:cxnSp>
        <p:nvCxnSpPr>
          <p:cNvPr id="54" name="AutoShape 216"/>
          <p:cNvCxnSpPr>
            <a:cxnSpLocks noChangeShapeType="1"/>
          </p:cNvCxnSpPr>
          <p:nvPr/>
        </p:nvCxnSpPr>
        <p:spPr bwMode="auto">
          <a:xfrm>
            <a:off x="390822" y="3748313"/>
            <a:ext cx="556527" cy="1642"/>
          </a:xfrm>
          <a:prstGeom prst="bentConnector3">
            <a:avLst>
              <a:gd name="adj1" fmla="val 50000"/>
            </a:avLst>
          </a:prstGeom>
          <a:noFill/>
          <a:ln w="38100">
            <a:solidFill>
              <a:srgbClr val="000099"/>
            </a:solidFill>
            <a:miter lim="800000"/>
            <a:headEnd type="triangle"/>
            <a:tailEnd type="triangle" w="med" len="med"/>
          </a:ln>
        </p:spPr>
      </p:cxnSp>
      <p:sp>
        <p:nvSpPr>
          <p:cNvPr id="55" name="Text Box 189"/>
          <p:cNvSpPr txBox="1">
            <a:spLocks noChangeArrowheads="1"/>
          </p:cNvSpPr>
          <p:nvPr/>
        </p:nvSpPr>
        <p:spPr bwMode="auto">
          <a:xfrm>
            <a:off x="389941" y="3370105"/>
            <a:ext cx="513282" cy="307777"/>
          </a:xfrm>
          <a:prstGeom prst="rect">
            <a:avLst/>
          </a:prstGeom>
          <a:noFill/>
          <a:ln w="38100">
            <a:noFill/>
            <a:miter lim="800000"/>
            <a:headEnd/>
            <a:tailEnd/>
          </a:ln>
        </p:spPr>
        <p:txBody>
          <a:bodyPr wrap="none">
            <a:spAutoFit/>
          </a:bodyPr>
          <a:lstStyle/>
          <a:p>
            <a:pPr>
              <a:buNone/>
            </a:pPr>
            <a:r>
              <a:rPr lang="en-US" sz="1400" dirty="0">
                <a:solidFill>
                  <a:srgbClr val="002060"/>
                </a:solidFill>
              </a:rPr>
              <a:t>SDA</a:t>
            </a:r>
          </a:p>
        </p:txBody>
      </p:sp>
      <p:cxnSp>
        <p:nvCxnSpPr>
          <p:cNvPr id="56" name="AutoShape 216"/>
          <p:cNvCxnSpPr>
            <a:cxnSpLocks noChangeShapeType="1"/>
            <a:stCxn id="77" idx="2"/>
            <a:endCxn id="52" idx="2"/>
          </p:cNvCxnSpPr>
          <p:nvPr/>
        </p:nvCxnSpPr>
        <p:spPr bwMode="auto">
          <a:xfrm rot="10800000">
            <a:off x="1574266" y="4001361"/>
            <a:ext cx="570219" cy="454920"/>
          </a:xfrm>
          <a:prstGeom prst="bentConnector2">
            <a:avLst/>
          </a:prstGeom>
          <a:noFill/>
          <a:ln w="38100">
            <a:solidFill>
              <a:srgbClr val="000099"/>
            </a:solidFill>
            <a:miter lim="800000"/>
            <a:headEnd/>
            <a:tailEnd type="triangle" w="med" len="med"/>
          </a:ln>
        </p:spPr>
      </p:cxnSp>
      <p:sp>
        <p:nvSpPr>
          <p:cNvPr id="57" name="Text Box 189"/>
          <p:cNvSpPr txBox="1">
            <a:spLocks noChangeArrowheads="1"/>
          </p:cNvSpPr>
          <p:nvPr/>
        </p:nvSpPr>
        <p:spPr bwMode="auto">
          <a:xfrm>
            <a:off x="430481" y="4160427"/>
            <a:ext cx="831638" cy="566309"/>
          </a:xfrm>
          <a:prstGeom prst="rect">
            <a:avLst/>
          </a:prstGeom>
          <a:noFill/>
          <a:ln w="38100">
            <a:noFill/>
            <a:miter lim="800000"/>
            <a:headEnd/>
            <a:tailEnd/>
          </a:ln>
        </p:spPr>
        <p:txBody>
          <a:bodyPr wrap="none">
            <a:spAutoFit/>
          </a:bodyPr>
          <a:lstStyle/>
          <a:p>
            <a:pPr>
              <a:buNone/>
            </a:pPr>
            <a:r>
              <a:rPr lang="en-US" sz="1400" dirty="0">
                <a:solidFill>
                  <a:srgbClr val="002060"/>
                </a:solidFill>
              </a:rPr>
              <a:t>Tri-state</a:t>
            </a:r>
          </a:p>
          <a:p>
            <a:pPr>
              <a:buNone/>
            </a:pPr>
            <a:r>
              <a:rPr lang="en-US" sz="1400" dirty="0">
                <a:solidFill>
                  <a:srgbClr val="002060"/>
                </a:solidFill>
              </a:rPr>
              <a:t>Enable</a:t>
            </a:r>
          </a:p>
        </p:txBody>
      </p:sp>
      <p:sp>
        <p:nvSpPr>
          <p:cNvPr id="58" name="Text Box 189"/>
          <p:cNvSpPr txBox="1">
            <a:spLocks noChangeArrowheads="1"/>
          </p:cNvSpPr>
          <p:nvPr/>
        </p:nvSpPr>
        <p:spPr bwMode="auto">
          <a:xfrm>
            <a:off x="580092" y="5998724"/>
            <a:ext cx="481222" cy="307777"/>
          </a:xfrm>
          <a:prstGeom prst="rect">
            <a:avLst/>
          </a:prstGeom>
          <a:noFill/>
          <a:ln w="38100">
            <a:noFill/>
            <a:miter lim="800000"/>
            <a:headEnd/>
            <a:tailEnd/>
          </a:ln>
        </p:spPr>
        <p:txBody>
          <a:bodyPr wrap="none">
            <a:spAutoFit/>
          </a:bodyPr>
          <a:lstStyle/>
          <a:p>
            <a:pPr>
              <a:buNone/>
            </a:pPr>
            <a:r>
              <a:rPr lang="en-US" sz="1400" dirty="0">
                <a:solidFill>
                  <a:srgbClr val="002060"/>
                </a:solidFill>
              </a:rPr>
              <a:t>SCL</a:t>
            </a:r>
          </a:p>
        </p:txBody>
      </p:sp>
      <p:sp>
        <p:nvSpPr>
          <p:cNvPr id="59" name="Text Box 189"/>
          <p:cNvSpPr txBox="1">
            <a:spLocks noChangeArrowheads="1"/>
          </p:cNvSpPr>
          <p:nvPr/>
        </p:nvSpPr>
        <p:spPr bwMode="auto">
          <a:xfrm>
            <a:off x="5920408" y="1828225"/>
            <a:ext cx="1060803" cy="307777"/>
          </a:xfrm>
          <a:prstGeom prst="rect">
            <a:avLst/>
          </a:prstGeom>
          <a:noFill/>
          <a:ln w="38100">
            <a:noFill/>
            <a:miter lim="800000"/>
            <a:headEnd/>
            <a:tailEnd/>
          </a:ln>
        </p:spPr>
        <p:txBody>
          <a:bodyPr wrap="none">
            <a:spAutoFit/>
          </a:bodyPr>
          <a:lstStyle/>
          <a:p>
            <a:pPr>
              <a:buNone/>
            </a:pPr>
            <a:r>
              <a:rPr lang="en-US" sz="1400" dirty="0">
                <a:solidFill>
                  <a:srgbClr val="002060"/>
                </a:solidFill>
              </a:rPr>
              <a:t>Baud Clock</a:t>
            </a:r>
          </a:p>
        </p:txBody>
      </p:sp>
      <p:sp>
        <p:nvSpPr>
          <p:cNvPr id="60" name="Text Box 189"/>
          <p:cNvSpPr txBox="1">
            <a:spLocks noChangeArrowheads="1"/>
          </p:cNvSpPr>
          <p:nvPr/>
        </p:nvSpPr>
        <p:spPr bwMode="auto">
          <a:xfrm>
            <a:off x="2129956" y="6113779"/>
            <a:ext cx="1060803" cy="307777"/>
          </a:xfrm>
          <a:prstGeom prst="rect">
            <a:avLst/>
          </a:prstGeom>
          <a:noFill/>
          <a:ln w="38100">
            <a:noFill/>
            <a:miter lim="800000"/>
            <a:headEnd/>
            <a:tailEnd/>
          </a:ln>
        </p:spPr>
        <p:txBody>
          <a:bodyPr wrap="none">
            <a:spAutoFit/>
          </a:bodyPr>
          <a:lstStyle/>
          <a:p>
            <a:pPr>
              <a:buNone/>
            </a:pPr>
            <a:r>
              <a:rPr lang="en-US" sz="1400" dirty="0">
                <a:solidFill>
                  <a:srgbClr val="002060"/>
                </a:solidFill>
              </a:rPr>
              <a:t>Baud Clock</a:t>
            </a:r>
          </a:p>
        </p:txBody>
      </p:sp>
      <p:pic>
        <p:nvPicPr>
          <p:cNvPr id="62" name="Picture 61"/>
          <p:cNvPicPr>
            <a:picLocks noChangeAspect="1"/>
          </p:cNvPicPr>
          <p:nvPr/>
        </p:nvPicPr>
        <p:blipFill>
          <a:blip r:embed="rId3"/>
          <a:stretch>
            <a:fillRect/>
          </a:stretch>
        </p:blipFill>
        <p:spPr>
          <a:xfrm>
            <a:off x="6116643" y="3786458"/>
            <a:ext cx="2790916" cy="2641981"/>
          </a:xfrm>
          <a:prstGeom prst="rect">
            <a:avLst/>
          </a:prstGeom>
        </p:spPr>
      </p:pic>
      <p:cxnSp>
        <p:nvCxnSpPr>
          <p:cNvPr id="63" name="AutoShape 216"/>
          <p:cNvCxnSpPr>
            <a:cxnSpLocks noChangeShapeType="1"/>
          </p:cNvCxnSpPr>
          <p:nvPr/>
        </p:nvCxnSpPr>
        <p:spPr bwMode="auto">
          <a:xfrm rot="10800000" flipV="1">
            <a:off x="2483867" y="4511876"/>
            <a:ext cx="847609" cy="187083"/>
          </a:xfrm>
          <a:prstGeom prst="bentConnector3">
            <a:avLst>
              <a:gd name="adj1" fmla="val 50000"/>
            </a:avLst>
          </a:prstGeom>
          <a:noFill/>
          <a:ln w="38100">
            <a:solidFill>
              <a:srgbClr val="000099"/>
            </a:solidFill>
            <a:miter lim="800000"/>
            <a:headEnd/>
            <a:tailEnd type="triangle" w="med" len="med"/>
          </a:ln>
        </p:spPr>
      </p:cxnSp>
      <p:cxnSp>
        <p:nvCxnSpPr>
          <p:cNvPr id="64" name="AutoShape 216"/>
          <p:cNvCxnSpPr>
            <a:cxnSpLocks noChangeShapeType="1"/>
            <a:stCxn id="51" idx="1"/>
            <a:endCxn id="77" idx="0"/>
          </p:cNvCxnSpPr>
          <p:nvPr/>
        </p:nvCxnSpPr>
        <p:spPr bwMode="auto">
          <a:xfrm rot="10800000" flipV="1">
            <a:off x="2518624" y="3001585"/>
            <a:ext cx="701896" cy="1454696"/>
          </a:xfrm>
          <a:prstGeom prst="bentConnector3">
            <a:avLst>
              <a:gd name="adj1" fmla="val 50000"/>
            </a:avLst>
          </a:prstGeom>
          <a:noFill/>
          <a:ln w="38100">
            <a:solidFill>
              <a:srgbClr val="000099"/>
            </a:solidFill>
            <a:miter lim="800000"/>
            <a:headEnd/>
            <a:tailEnd type="triangle" w="med" len="med"/>
          </a:ln>
        </p:spPr>
      </p:cxnSp>
      <p:cxnSp>
        <p:nvCxnSpPr>
          <p:cNvPr id="65" name="AutoShape 216"/>
          <p:cNvCxnSpPr>
            <a:cxnSpLocks noChangeShapeType="1"/>
            <a:stCxn id="52" idx="3"/>
            <a:endCxn id="51" idx="3"/>
          </p:cNvCxnSpPr>
          <p:nvPr/>
        </p:nvCxnSpPr>
        <p:spPr bwMode="auto">
          <a:xfrm flipV="1">
            <a:off x="2201180" y="3001585"/>
            <a:ext cx="2822426" cy="736250"/>
          </a:xfrm>
          <a:prstGeom prst="bentConnector3">
            <a:avLst>
              <a:gd name="adj1" fmla="val 108099"/>
            </a:avLst>
          </a:prstGeom>
          <a:noFill/>
          <a:ln w="38100">
            <a:solidFill>
              <a:srgbClr val="000099"/>
            </a:solidFill>
            <a:miter lim="800000"/>
            <a:headEnd/>
            <a:tailEnd type="triangle" w="med" len="med"/>
          </a:ln>
        </p:spPr>
      </p:cxnSp>
      <p:cxnSp>
        <p:nvCxnSpPr>
          <p:cNvPr id="66" name="AutoShape 216"/>
          <p:cNvCxnSpPr>
            <a:cxnSpLocks noChangeShapeType="1"/>
          </p:cNvCxnSpPr>
          <p:nvPr/>
        </p:nvCxnSpPr>
        <p:spPr bwMode="auto">
          <a:xfrm rot="5400000" flipH="1" flipV="1">
            <a:off x="1064435" y="4273252"/>
            <a:ext cx="503647" cy="3"/>
          </a:xfrm>
          <a:prstGeom prst="bentConnector3">
            <a:avLst>
              <a:gd name="adj1" fmla="val 42738"/>
            </a:avLst>
          </a:prstGeom>
          <a:noFill/>
          <a:ln w="38100">
            <a:solidFill>
              <a:srgbClr val="000099"/>
            </a:solidFill>
            <a:miter lim="800000"/>
            <a:headEnd/>
            <a:tailEnd type="triangle" w="med" len="med"/>
          </a:ln>
        </p:spPr>
      </p:cxnSp>
      <p:cxnSp>
        <p:nvCxnSpPr>
          <p:cNvPr id="67" name="AutoShape 216"/>
          <p:cNvCxnSpPr>
            <a:cxnSpLocks noChangeShapeType="1"/>
          </p:cNvCxnSpPr>
          <p:nvPr/>
        </p:nvCxnSpPr>
        <p:spPr bwMode="auto">
          <a:xfrm rot="5400000" flipH="1" flipV="1">
            <a:off x="2126431" y="5066785"/>
            <a:ext cx="503647" cy="3"/>
          </a:xfrm>
          <a:prstGeom prst="bentConnector3">
            <a:avLst>
              <a:gd name="adj1" fmla="val 42738"/>
            </a:avLst>
          </a:prstGeom>
          <a:noFill/>
          <a:ln w="38100">
            <a:solidFill>
              <a:srgbClr val="000099"/>
            </a:solidFill>
            <a:miter lim="800000"/>
            <a:headEnd/>
            <a:tailEnd type="triangle" w="med" len="med"/>
          </a:ln>
        </p:spPr>
      </p:cxnSp>
      <p:sp>
        <p:nvSpPr>
          <p:cNvPr id="68" name="Text Box 189"/>
          <p:cNvSpPr txBox="1">
            <a:spLocks noChangeArrowheads="1"/>
          </p:cNvSpPr>
          <p:nvPr/>
        </p:nvSpPr>
        <p:spPr bwMode="auto">
          <a:xfrm>
            <a:off x="2401749" y="5150560"/>
            <a:ext cx="657872" cy="307777"/>
          </a:xfrm>
          <a:prstGeom prst="rect">
            <a:avLst/>
          </a:prstGeom>
          <a:noFill/>
          <a:ln w="38100">
            <a:noFill/>
            <a:miter lim="800000"/>
            <a:headEnd/>
            <a:tailEnd/>
          </a:ln>
        </p:spPr>
        <p:txBody>
          <a:bodyPr wrap="none">
            <a:spAutoFit/>
          </a:bodyPr>
          <a:lstStyle/>
          <a:p>
            <a:pPr>
              <a:buNone/>
            </a:pPr>
            <a:r>
              <a:rPr lang="en-US" sz="1400" dirty="0">
                <a:solidFill>
                  <a:srgbClr val="002060"/>
                </a:solidFill>
              </a:rPr>
              <a:t>Select</a:t>
            </a:r>
          </a:p>
        </p:txBody>
      </p:sp>
      <p:sp>
        <p:nvSpPr>
          <p:cNvPr id="69" name="Text Box 189"/>
          <p:cNvSpPr txBox="1">
            <a:spLocks noChangeArrowheads="1"/>
          </p:cNvSpPr>
          <p:nvPr/>
        </p:nvSpPr>
        <p:spPr bwMode="auto">
          <a:xfrm>
            <a:off x="850459" y="4791256"/>
            <a:ext cx="1191545" cy="566309"/>
          </a:xfrm>
          <a:prstGeom prst="rect">
            <a:avLst/>
          </a:prstGeom>
          <a:noFill/>
          <a:ln w="38100">
            <a:noFill/>
            <a:miter lim="800000"/>
            <a:headEnd/>
            <a:tailEnd/>
          </a:ln>
        </p:spPr>
        <p:txBody>
          <a:bodyPr wrap="none">
            <a:spAutoFit/>
          </a:bodyPr>
          <a:lstStyle/>
          <a:p>
            <a:pPr>
              <a:buNone/>
            </a:pPr>
            <a:r>
              <a:rPr lang="en-US" sz="1400" dirty="0">
                <a:solidFill>
                  <a:srgbClr val="002060"/>
                </a:solidFill>
              </a:rPr>
              <a:t>ReadOrWrite</a:t>
            </a:r>
          </a:p>
          <a:p>
            <a:pPr>
              <a:buNone/>
            </a:pPr>
            <a:r>
              <a:rPr lang="en-US" sz="1400" dirty="0">
                <a:solidFill>
                  <a:srgbClr val="002060"/>
                </a:solidFill>
              </a:rPr>
              <a:t>(0 to write)</a:t>
            </a:r>
          </a:p>
        </p:txBody>
      </p:sp>
      <p:cxnSp>
        <p:nvCxnSpPr>
          <p:cNvPr id="70" name="AutoShape 216"/>
          <p:cNvCxnSpPr>
            <a:cxnSpLocks noChangeShapeType="1"/>
          </p:cNvCxnSpPr>
          <p:nvPr/>
        </p:nvCxnSpPr>
        <p:spPr bwMode="auto">
          <a:xfrm rot="5400000" flipH="1" flipV="1">
            <a:off x="3870241" y="5304967"/>
            <a:ext cx="503647" cy="3"/>
          </a:xfrm>
          <a:prstGeom prst="bentConnector3">
            <a:avLst>
              <a:gd name="adj1" fmla="val 42738"/>
            </a:avLst>
          </a:prstGeom>
          <a:noFill/>
          <a:ln w="38100">
            <a:solidFill>
              <a:srgbClr val="000099"/>
            </a:solidFill>
            <a:miter lim="800000"/>
            <a:headEnd/>
            <a:tailEnd type="triangle" w="med" len="med"/>
          </a:ln>
        </p:spPr>
      </p:cxnSp>
      <p:sp>
        <p:nvSpPr>
          <p:cNvPr id="71" name="Text Box 189"/>
          <p:cNvSpPr txBox="1">
            <a:spLocks noChangeArrowheads="1"/>
          </p:cNvSpPr>
          <p:nvPr/>
        </p:nvSpPr>
        <p:spPr bwMode="auto">
          <a:xfrm>
            <a:off x="4189282" y="5344991"/>
            <a:ext cx="1197764" cy="307777"/>
          </a:xfrm>
          <a:prstGeom prst="rect">
            <a:avLst/>
          </a:prstGeom>
          <a:noFill/>
          <a:ln w="38100">
            <a:noFill/>
            <a:miter lim="800000"/>
            <a:headEnd/>
            <a:tailEnd/>
          </a:ln>
        </p:spPr>
        <p:txBody>
          <a:bodyPr wrap="none">
            <a:spAutoFit/>
          </a:bodyPr>
          <a:lstStyle/>
          <a:p>
            <a:pPr>
              <a:buNone/>
            </a:pPr>
            <a:r>
              <a:rPr lang="en-US" sz="1400" dirty="0">
                <a:solidFill>
                  <a:srgbClr val="002060"/>
                </a:solidFill>
              </a:rPr>
              <a:t>StartStopAck</a:t>
            </a:r>
          </a:p>
        </p:txBody>
      </p:sp>
      <p:sp>
        <p:nvSpPr>
          <p:cNvPr id="72" name="Text Box 189"/>
          <p:cNvSpPr txBox="1">
            <a:spLocks noChangeArrowheads="1"/>
          </p:cNvSpPr>
          <p:nvPr/>
        </p:nvSpPr>
        <p:spPr bwMode="auto">
          <a:xfrm>
            <a:off x="1027626" y="2704123"/>
            <a:ext cx="1065035" cy="307777"/>
          </a:xfrm>
          <a:prstGeom prst="rect">
            <a:avLst/>
          </a:prstGeom>
          <a:noFill/>
          <a:ln w="38100">
            <a:noFill/>
            <a:miter lim="800000"/>
            <a:headEnd/>
            <a:tailEnd/>
          </a:ln>
        </p:spPr>
        <p:txBody>
          <a:bodyPr wrap="none">
            <a:spAutoFit/>
          </a:bodyPr>
          <a:lstStyle/>
          <a:p>
            <a:pPr>
              <a:buNone/>
            </a:pPr>
            <a:r>
              <a:rPr lang="en-US" sz="1400" dirty="0">
                <a:solidFill>
                  <a:srgbClr val="002060"/>
                </a:solidFill>
              </a:rPr>
              <a:t>ShiftorHold</a:t>
            </a:r>
          </a:p>
        </p:txBody>
      </p:sp>
      <p:cxnSp>
        <p:nvCxnSpPr>
          <p:cNvPr id="73" name="AutoShape 216"/>
          <p:cNvCxnSpPr>
            <a:cxnSpLocks noChangeShapeType="1"/>
          </p:cNvCxnSpPr>
          <p:nvPr/>
        </p:nvCxnSpPr>
        <p:spPr bwMode="auto">
          <a:xfrm>
            <a:off x="2663993" y="2752506"/>
            <a:ext cx="556527" cy="1642"/>
          </a:xfrm>
          <a:prstGeom prst="bentConnector3">
            <a:avLst>
              <a:gd name="adj1" fmla="val 50000"/>
            </a:avLst>
          </a:prstGeom>
          <a:noFill/>
          <a:ln w="38100">
            <a:solidFill>
              <a:srgbClr val="000099"/>
            </a:solidFill>
            <a:miter lim="800000"/>
            <a:headEnd/>
            <a:tailEnd type="triangle" w="med" len="med"/>
          </a:ln>
        </p:spPr>
      </p:cxnSp>
      <p:sp>
        <p:nvSpPr>
          <p:cNvPr id="74" name="Text Box 189"/>
          <p:cNvSpPr txBox="1">
            <a:spLocks noChangeArrowheads="1"/>
          </p:cNvSpPr>
          <p:nvPr/>
        </p:nvSpPr>
        <p:spPr bwMode="auto">
          <a:xfrm>
            <a:off x="2042668" y="2324528"/>
            <a:ext cx="1040926" cy="307777"/>
          </a:xfrm>
          <a:prstGeom prst="rect">
            <a:avLst/>
          </a:prstGeom>
          <a:noFill/>
          <a:ln w="38100">
            <a:noFill/>
            <a:miter lim="800000"/>
            <a:headEnd/>
            <a:tailEnd/>
          </a:ln>
        </p:spPr>
        <p:txBody>
          <a:bodyPr wrap="none">
            <a:spAutoFit/>
          </a:bodyPr>
          <a:lstStyle/>
          <a:p>
            <a:pPr>
              <a:buNone/>
            </a:pPr>
            <a:r>
              <a:rPr lang="en-US" sz="1400" dirty="0">
                <a:solidFill>
                  <a:srgbClr val="002060"/>
                </a:solidFill>
              </a:rPr>
              <a:t>Write Load</a:t>
            </a:r>
          </a:p>
        </p:txBody>
      </p:sp>
      <p:sp>
        <p:nvSpPr>
          <p:cNvPr id="75" name="Text Box 189"/>
          <p:cNvSpPr txBox="1">
            <a:spLocks noChangeArrowheads="1"/>
          </p:cNvSpPr>
          <p:nvPr/>
        </p:nvSpPr>
        <p:spPr bwMode="auto">
          <a:xfrm>
            <a:off x="7526678" y="809682"/>
            <a:ext cx="904287" cy="307777"/>
          </a:xfrm>
          <a:prstGeom prst="rect">
            <a:avLst/>
          </a:prstGeom>
          <a:noFill/>
          <a:ln w="38100">
            <a:noFill/>
            <a:miter lim="800000"/>
            <a:headEnd/>
            <a:tailEnd/>
          </a:ln>
        </p:spPr>
        <p:txBody>
          <a:bodyPr wrap="none">
            <a:spAutoFit/>
          </a:bodyPr>
          <a:lstStyle/>
          <a:p>
            <a:pPr>
              <a:buNone/>
            </a:pPr>
            <a:r>
              <a:rPr lang="en-US" sz="1400" dirty="0">
                <a:solidFill>
                  <a:srgbClr val="002060"/>
                </a:solidFill>
              </a:rPr>
              <a:t>Idle High</a:t>
            </a:r>
          </a:p>
        </p:txBody>
      </p:sp>
      <p:grpSp>
        <p:nvGrpSpPr>
          <p:cNvPr id="76" name="Group 75"/>
          <p:cNvGrpSpPr/>
          <p:nvPr/>
        </p:nvGrpSpPr>
        <p:grpSpPr>
          <a:xfrm>
            <a:off x="2144484" y="4045553"/>
            <a:ext cx="374140" cy="821456"/>
            <a:chOff x="2152287" y="4036477"/>
            <a:chExt cx="374140" cy="821456"/>
          </a:xfrm>
          <a:solidFill>
            <a:schemeClr val="tx2"/>
          </a:solidFill>
        </p:grpSpPr>
        <p:sp>
          <p:nvSpPr>
            <p:cNvPr id="77" name="Flowchart: Manual Operation 76"/>
            <p:cNvSpPr/>
            <p:nvPr/>
          </p:nvSpPr>
          <p:spPr>
            <a:xfrm rot="5400000">
              <a:off x="1928629" y="4260135"/>
              <a:ext cx="821456" cy="374140"/>
            </a:xfrm>
            <a:prstGeom prst="flowChartManualOperation">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buNone/>
              </a:pPr>
              <a:endParaRPr lang="en-US" sz="1600" dirty="0">
                <a:solidFill>
                  <a:srgbClr val="002060"/>
                </a:solidFill>
              </a:endParaRPr>
            </a:p>
          </p:txBody>
        </p:sp>
        <p:sp>
          <p:nvSpPr>
            <p:cNvPr id="78" name="Text Box 189"/>
            <p:cNvSpPr txBox="1">
              <a:spLocks noChangeArrowheads="1"/>
            </p:cNvSpPr>
            <p:nvPr/>
          </p:nvSpPr>
          <p:spPr bwMode="auto">
            <a:xfrm>
              <a:off x="2201943" y="4164050"/>
              <a:ext cx="282450" cy="566309"/>
            </a:xfrm>
            <a:prstGeom prst="rect">
              <a:avLst/>
            </a:prstGeom>
            <a:grpFill/>
            <a:ln w="38100">
              <a:noFill/>
              <a:miter lim="800000"/>
              <a:headEnd/>
              <a:tailEnd/>
            </a:ln>
          </p:spPr>
          <p:txBody>
            <a:bodyPr wrap="none">
              <a:spAutoFit/>
            </a:bodyPr>
            <a:lstStyle/>
            <a:p>
              <a:pPr>
                <a:buNone/>
              </a:pPr>
              <a:r>
                <a:rPr lang="en-US" sz="1400" dirty="0">
                  <a:solidFill>
                    <a:srgbClr val="002060"/>
                  </a:solidFill>
                </a:rPr>
                <a:t>1</a:t>
              </a:r>
            </a:p>
            <a:p>
              <a:pPr>
                <a:buNone/>
              </a:pPr>
              <a:r>
                <a:rPr lang="en-US" sz="1400" dirty="0">
                  <a:solidFill>
                    <a:srgbClr val="002060"/>
                  </a:solidFill>
                </a:rPr>
                <a:t>0</a:t>
              </a:r>
            </a:p>
          </p:txBody>
        </p:sp>
      </p:grpSp>
      <p:sp>
        <p:nvSpPr>
          <p:cNvPr id="79" name="Text Box 189"/>
          <p:cNvSpPr txBox="1">
            <a:spLocks noChangeArrowheads="1"/>
          </p:cNvSpPr>
          <p:nvPr/>
        </p:nvSpPr>
        <p:spPr bwMode="auto">
          <a:xfrm>
            <a:off x="3844583" y="1685844"/>
            <a:ext cx="554960" cy="307777"/>
          </a:xfrm>
          <a:prstGeom prst="rect">
            <a:avLst/>
          </a:prstGeom>
          <a:noFill/>
          <a:ln w="38100">
            <a:noFill/>
            <a:miter lim="800000"/>
            <a:headEnd/>
            <a:tailEnd/>
          </a:ln>
        </p:spPr>
        <p:txBody>
          <a:bodyPr wrap="none">
            <a:spAutoFit/>
          </a:bodyPr>
          <a:lstStyle/>
          <a:p>
            <a:pPr>
              <a:buNone/>
            </a:pPr>
            <a:r>
              <a:rPr lang="en-US" sz="1400" dirty="0">
                <a:solidFill>
                  <a:srgbClr val="002060"/>
                </a:solidFill>
              </a:rPr>
              <a:t>Data</a:t>
            </a:r>
          </a:p>
        </p:txBody>
      </p:sp>
      <p:cxnSp>
        <p:nvCxnSpPr>
          <p:cNvPr id="80" name="AutoShape 216"/>
          <p:cNvCxnSpPr>
            <a:cxnSpLocks noChangeShapeType="1"/>
          </p:cNvCxnSpPr>
          <p:nvPr/>
        </p:nvCxnSpPr>
        <p:spPr bwMode="auto">
          <a:xfrm>
            <a:off x="2050957" y="2868358"/>
            <a:ext cx="1169563" cy="32018"/>
          </a:xfrm>
          <a:prstGeom prst="bentConnector3">
            <a:avLst>
              <a:gd name="adj1" fmla="val 50000"/>
            </a:avLst>
          </a:prstGeom>
          <a:noFill/>
          <a:ln w="38100">
            <a:solidFill>
              <a:srgbClr val="000099"/>
            </a:solidFill>
            <a:miter lim="800000"/>
            <a:headEnd/>
            <a:tailEnd type="triangle" w="med" len="med"/>
          </a:ln>
        </p:spPr>
      </p:cxnSp>
      <p:cxnSp>
        <p:nvCxnSpPr>
          <p:cNvPr id="81" name="AutoShape 216"/>
          <p:cNvCxnSpPr>
            <a:cxnSpLocks noChangeShapeType="1"/>
          </p:cNvCxnSpPr>
          <p:nvPr/>
        </p:nvCxnSpPr>
        <p:spPr bwMode="auto">
          <a:xfrm rot="10800000" flipV="1">
            <a:off x="1095003" y="2553798"/>
            <a:ext cx="4855887" cy="3532458"/>
          </a:xfrm>
          <a:prstGeom prst="bentConnector3">
            <a:avLst>
              <a:gd name="adj1" fmla="val 84"/>
            </a:avLst>
          </a:prstGeom>
          <a:noFill/>
          <a:ln w="38100">
            <a:solidFill>
              <a:srgbClr val="000099"/>
            </a:solidFill>
            <a:miter lim="800000"/>
            <a:headEnd/>
            <a:tailEnd type="triangle" w="med" len="med"/>
          </a:ln>
        </p:spPr>
      </p:cxnSp>
      <p:sp>
        <p:nvSpPr>
          <p:cNvPr id="82" name="Text Box 189"/>
          <p:cNvSpPr txBox="1">
            <a:spLocks noChangeArrowheads="1"/>
          </p:cNvSpPr>
          <p:nvPr/>
        </p:nvSpPr>
        <p:spPr bwMode="auto">
          <a:xfrm>
            <a:off x="4210191" y="6196276"/>
            <a:ext cx="1823576" cy="307777"/>
          </a:xfrm>
          <a:prstGeom prst="rect">
            <a:avLst/>
          </a:prstGeom>
          <a:noFill/>
          <a:ln w="38100">
            <a:noFill/>
            <a:miter lim="800000"/>
            <a:headEnd/>
            <a:tailEnd/>
          </a:ln>
        </p:spPr>
        <p:txBody>
          <a:bodyPr wrap="none">
            <a:spAutoFit/>
          </a:bodyPr>
          <a:lstStyle/>
          <a:p>
            <a:pPr>
              <a:buNone/>
            </a:pPr>
            <a:r>
              <a:rPr lang="en-US" sz="1400" dirty="0">
                <a:solidFill>
                  <a:srgbClr val="002060"/>
                </a:solidFill>
              </a:rPr>
              <a:t>60MHz System Clock</a:t>
            </a:r>
          </a:p>
        </p:txBody>
      </p:sp>
      <p:sp>
        <p:nvSpPr>
          <p:cNvPr id="3" name="Title 2">
            <a:extLst>
              <a:ext uri="{FF2B5EF4-FFF2-40B4-BE49-F238E27FC236}">
                <a16:creationId xmlns:a16="http://schemas.microsoft.com/office/drawing/2014/main" id="{E3F3BC51-3A3C-4F00-BD63-314C26B24D4E}"/>
              </a:ext>
            </a:extLst>
          </p:cNvPr>
          <p:cNvSpPr>
            <a:spLocks noGrp="1"/>
          </p:cNvSpPr>
          <p:nvPr>
            <p:ph type="title"/>
          </p:nvPr>
        </p:nvSpPr>
        <p:spPr/>
        <p:txBody>
          <a:bodyPr/>
          <a:lstStyle/>
          <a:p>
            <a:r>
              <a:rPr lang="en-US" dirty="0"/>
              <a:t>The Simplified I2C Module</a:t>
            </a:r>
          </a:p>
        </p:txBody>
      </p:sp>
    </p:spTree>
    <p:extLst>
      <p:ext uri="{BB962C8B-B14F-4D97-AF65-F5344CB8AC3E}">
        <p14:creationId xmlns:p14="http://schemas.microsoft.com/office/powerpoint/2010/main" val="4228324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Lab #2 Phase II: Overall Circuit Implementation</a:t>
            </a:r>
          </a:p>
        </p:txBody>
      </p:sp>
      <p:sp>
        <p:nvSpPr>
          <p:cNvPr id="2" name="Content Placeholder 1">
            <a:extLst>
              <a:ext uri="{FF2B5EF4-FFF2-40B4-BE49-F238E27FC236}">
                <a16:creationId xmlns:a16="http://schemas.microsoft.com/office/drawing/2014/main" id="{B1108E9F-10D1-4DAC-A3C0-F4554D0CCD4B}"/>
              </a:ext>
            </a:extLst>
          </p:cNvPr>
          <p:cNvSpPr>
            <a:spLocks noGrp="1"/>
          </p:cNvSpPr>
          <p:nvPr>
            <p:ph type="body" sz="quarter" idx="10"/>
          </p:nvPr>
        </p:nvSpPr>
        <p:spPr/>
        <p:txBody>
          <a:bodyPr/>
          <a:lstStyle/>
          <a:p>
            <a:r>
              <a:rPr lang="en-US" dirty="0"/>
              <a:t>Read TMP101 module: ReadTMP101summer2021</a:t>
            </a:r>
          </a:p>
          <a:p>
            <a:r>
              <a:rPr lang="en-US" dirty="0"/>
              <a:t>Temperature Conversion module: </a:t>
            </a:r>
            <a:br>
              <a:rPr lang="en-US" dirty="0"/>
            </a:br>
            <a:r>
              <a:rPr lang="en-US" dirty="0"/>
              <a:t>OneTemperatureConverter.v</a:t>
            </a:r>
          </a:p>
          <a:p>
            <a:r>
              <a:rPr lang="en-US" dirty="0"/>
              <a:t>UART to transmit RAM content</a:t>
            </a:r>
          </a:p>
          <a:p>
            <a:endParaRPr lang="en-US" dirty="0"/>
          </a:p>
        </p:txBody>
      </p:sp>
      <p:pic>
        <p:nvPicPr>
          <p:cNvPr id="4" name="Picture 3">
            <a:extLst>
              <a:ext uri="{FF2B5EF4-FFF2-40B4-BE49-F238E27FC236}">
                <a16:creationId xmlns:a16="http://schemas.microsoft.com/office/drawing/2014/main" id="{EF470EDE-6298-44B4-8E51-238F27985EF6}"/>
              </a:ext>
            </a:extLst>
          </p:cNvPr>
          <p:cNvPicPr>
            <a:picLocks noChangeAspect="1"/>
          </p:cNvPicPr>
          <p:nvPr/>
        </p:nvPicPr>
        <p:blipFill>
          <a:blip r:embed="rId3"/>
          <a:stretch>
            <a:fillRect/>
          </a:stretch>
        </p:blipFill>
        <p:spPr>
          <a:xfrm>
            <a:off x="495300" y="3972931"/>
            <a:ext cx="8343900" cy="2774450"/>
          </a:xfrm>
          <a:prstGeom prst="rect">
            <a:avLst/>
          </a:prstGeom>
        </p:spPr>
      </p:pic>
      <p:pic>
        <p:nvPicPr>
          <p:cNvPr id="5" name="Picture 4" descr="Timeline&#10;&#10;Description automatically generated">
            <a:extLst>
              <a:ext uri="{FF2B5EF4-FFF2-40B4-BE49-F238E27FC236}">
                <a16:creationId xmlns:a16="http://schemas.microsoft.com/office/drawing/2014/main" id="{D03A5B4E-BF02-4310-BA22-E263245305E3}"/>
              </a:ext>
            </a:extLst>
          </p:cNvPr>
          <p:cNvPicPr>
            <a:picLocks noChangeAspect="1"/>
          </p:cNvPicPr>
          <p:nvPr/>
        </p:nvPicPr>
        <p:blipFill>
          <a:blip r:embed="rId4"/>
          <a:stretch>
            <a:fillRect/>
          </a:stretch>
        </p:blipFill>
        <p:spPr>
          <a:xfrm>
            <a:off x="4876800" y="892739"/>
            <a:ext cx="4052888" cy="2992030"/>
          </a:xfrm>
          <a:prstGeom prst="rect">
            <a:avLst/>
          </a:prstGeom>
        </p:spPr>
      </p:pic>
    </p:spTree>
    <p:extLst>
      <p:ext uri="{BB962C8B-B14F-4D97-AF65-F5344CB8AC3E}">
        <p14:creationId xmlns:p14="http://schemas.microsoft.com/office/powerpoint/2010/main" val="3780327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Controller Design Ideas</a:t>
            </a:r>
          </a:p>
        </p:txBody>
      </p:sp>
      <p:sp>
        <p:nvSpPr>
          <p:cNvPr id="8" name="Content Placeholder 7">
            <a:extLst>
              <a:ext uri="{FF2B5EF4-FFF2-40B4-BE49-F238E27FC236}">
                <a16:creationId xmlns:a16="http://schemas.microsoft.com/office/drawing/2014/main" id="{A72A735F-F755-4D6A-ACA0-88C59E4C8BEE}"/>
              </a:ext>
            </a:extLst>
          </p:cNvPr>
          <p:cNvSpPr>
            <a:spLocks noGrp="1"/>
          </p:cNvSpPr>
          <p:nvPr>
            <p:ph type="body" sz="quarter" idx="10"/>
          </p:nvPr>
        </p:nvSpPr>
        <p:spPr/>
        <p:txBody>
          <a:bodyPr/>
          <a:lstStyle/>
          <a:p>
            <a:r>
              <a:rPr lang="en-US" dirty="0"/>
              <a:t>Start and Delay</a:t>
            </a:r>
          </a:p>
          <a:p>
            <a:r>
              <a:rPr lang="en-US" dirty="0"/>
              <a:t>Load</a:t>
            </a:r>
          </a:p>
          <a:p>
            <a:r>
              <a:rPr lang="en-US" dirty="0"/>
              <a:t>Send by shifting 8 times and counting on negative SCL edges</a:t>
            </a:r>
          </a:p>
          <a:p>
            <a:r>
              <a:rPr lang="en-US" dirty="0"/>
              <a:t>Receive Acknowledgement</a:t>
            </a:r>
          </a:p>
          <a:p>
            <a:r>
              <a:rPr lang="en-US" dirty="0"/>
              <a:t>Read by shifting 8 times and counting on positive SCL edges</a:t>
            </a:r>
          </a:p>
          <a:p>
            <a:r>
              <a:rPr lang="en-US" dirty="0"/>
              <a:t>Send acknowledgement </a:t>
            </a:r>
          </a:p>
          <a:p>
            <a:r>
              <a:rPr lang="en-US" dirty="0"/>
              <a:t>Delay and Stop </a:t>
            </a:r>
          </a:p>
        </p:txBody>
      </p:sp>
      <p:pic>
        <p:nvPicPr>
          <p:cNvPr id="12" name="Picture 11" descr="Chart, bar chart&#10;&#10;Description automatically generated">
            <a:extLst>
              <a:ext uri="{FF2B5EF4-FFF2-40B4-BE49-F238E27FC236}">
                <a16:creationId xmlns:a16="http://schemas.microsoft.com/office/drawing/2014/main" id="{3C569F4A-A1D4-4A98-983F-DFCEB5131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048000"/>
            <a:ext cx="8338930" cy="3428999"/>
          </a:xfrm>
          <a:prstGeom prst="rect">
            <a:avLst/>
          </a:prstGeom>
        </p:spPr>
      </p:pic>
    </p:spTree>
    <p:extLst>
      <p:ext uri="{BB962C8B-B14F-4D97-AF65-F5344CB8AC3E}">
        <p14:creationId xmlns:p14="http://schemas.microsoft.com/office/powerpoint/2010/main" val="4253368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Controller Design Ideas: States and Outputs</a:t>
            </a:r>
          </a:p>
        </p:txBody>
      </p:sp>
      <p:sp>
        <p:nvSpPr>
          <p:cNvPr id="3" name="Content Placeholder 2">
            <a:extLst>
              <a:ext uri="{FF2B5EF4-FFF2-40B4-BE49-F238E27FC236}">
                <a16:creationId xmlns:a16="http://schemas.microsoft.com/office/drawing/2014/main" id="{6C36945C-CA1D-493A-A739-00F08735F46D}"/>
              </a:ext>
            </a:extLst>
          </p:cNvPr>
          <p:cNvSpPr>
            <a:spLocks noGrp="1"/>
          </p:cNvSpPr>
          <p:nvPr>
            <p:ph type="body" sz="quarter" idx="10"/>
          </p:nvPr>
        </p:nvSpPr>
        <p:spPr/>
        <p:txBody>
          <a:bodyPr/>
          <a:lstStyle/>
          <a:p>
            <a:r>
              <a:rPr lang="en-US" dirty="0"/>
              <a:t>When to start SCL, when to load data, when to shift for writing </a:t>
            </a:r>
            <a:r>
              <a:rPr lang="en-US" dirty="0">
                <a:sym typeface="Symbol" panose="05050102010706020507" pitchFamily="18" charset="2"/>
              </a:rPr>
              <a:t> on negative  SCL </a:t>
            </a:r>
            <a:r>
              <a:rPr lang="en-US" dirty="0"/>
              <a:t>or reading on positive </a:t>
            </a:r>
            <a:r>
              <a:rPr lang="en-US" dirty="0">
                <a:sym typeface="Symbol" panose="05050102010706020507" pitchFamily="18" charset="2"/>
              </a:rPr>
              <a:t></a:t>
            </a:r>
            <a:r>
              <a:rPr lang="en-US" dirty="0"/>
              <a:t> SCL</a:t>
            </a:r>
          </a:p>
          <a:p>
            <a:r>
              <a:rPr lang="en-US" dirty="0"/>
              <a:t>When to stop – wait for the last rising edge </a:t>
            </a:r>
            <a:r>
              <a:rPr lang="en-US" dirty="0">
                <a:sym typeface="Symbol" panose="05050102010706020507" pitchFamily="18" charset="2"/>
              </a:rPr>
              <a:t></a:t>
            </a:r>
            <a:r>
              <a:rPr lang="en-US" dirty="0"/>
              <a:t> </a:t>
            </a:r>
          </a:p>
        </p:txBody>
      </p:sp>
      <p:pic>
        <p:nvPicPr>
          <p:cNvPr id="12" name="Picture 11" descr="Chart, bar chart&#10;&#10;Description automatically generated">
            <a:extLst>
              <a:ext uri="{FF2B5EF4-FFF2-40B4-BE49-F238E27FC236}">
                <a16:creationId xmlns:a16="http://schemas.microsoft.com/office/drawing/2014/main" id="{3C569F4A-A1D4-4A98-983F-DFCEB5131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70" y="1653381"/>
            <a:ext cx="8338930" cy="3428999"/>
          </a:xfrm>
          <a:prstGeom prst="rect">
            <a:avLst/>
          </a:prstGeom>
        </p:spPr>
      </p:pic>
      <p:sp>
        <p:nvSpPr>
          <p:cNvPr id="2" name="TextBox 1">
            <a:extLst>
              <a:ext uri="{FF2B5EF4-FFF2-40B4-BE49-F238E27FC236}">
                <a16:creationId xmlns:a16="http://schemas.microsoft.com/office/drawing/2014/main" id="{68CEC47B-5114-4D69-978A-B7D622CD3683}"/>
              </a:ext>
            </a:extLst>
          </p:cNvPr>
          <p:cNvSpPr txBox="1"/>
          <p:nvPr/>
        </p:nvSpPr>
        <p:spPr>
          <a:xfrm>
            <a:off x="239367" y="5410200"/>
            <a:ext cx="8665265" cy="824841"/>
          </a:xfrm>
          <a:prstGeom prst="rect">
            <a:avLst/>
          </a:prstGeom>
          <a:noFill/>
        </p:spPr>
        <p:txBody>
          <a:bodyPr wrap="square" rtlCol="0">
            <a:spAutoFit/>
          </a:bodyPr>
          <a:lstStyle/>
          <a:p>
            <a:pPr>
              <a:buNone/>
            </a:pPr>
            <a:r>
              <a:rPr lang="en-US" sz="1400" dirty="0"/>
              <a:t>parameter InitialState=4'd0, StartState=4'd1, LoadState=4'd2, WriteState=4'd3, AcknowledgeState1=4'd4; </a:t>
            </a:r>
          </a:p>
          <a:p>
            <a:pPr>
              <a:buNone/>
            </a:pPr>
            <a:r>
              <a:rPr lang="en-US" sz="1400" dirty="0"/>
              <a:t>parameter ConnectedState=4'd5, ReadState=4'd6, WaitState=4'd7, AcknowledgeState2=4'd8;</a:t>
            </a:r>
          </a:p>
          <a:p>
            <a:pPr>
              <a:buNone/>
            </a:pPr>
            <a:r>
              <a:rPr lang="en-US" sz="1400" dirty="0"/>
              <a:t>parameter TransitState=4'd9, StopState=4'd10;</a:t>
            </a:r>
          </a:p>
        </p:txBody>
      </p:sp>
    </p:spTree>
    <p:extLst>
      <p:ext uri="{BB962C8B-B14F-4D97-AF65-F5344CB8AC3E}">
        <p14:creationId xmlns:p14="http://schemas.microsoft.com/office/powerpoint/2010/main" val="49569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Controller Design Ideas: A Number of Interactive Circuits</a:t>
            </a:r>
          </a:p>
        </p:txBody>
      </p:sp>
      <p:sp>
        <p:nvSpPr>
          <p:cNvPr id="11" name="Content Placeholder 10">
            <a:extLst>
              <a:ext uri="{FF2B5EF4-FFF2-40B4-BE49-F238E27FC236}">
                <a16:creationId xmlns:a16="http://schemas.microsoft.com/office/drawing/2014/main" id="{27F86056-0358-4764-BBF5-7ED4C6A231B6}"/>
              </a:ext>
            </a:extLst>
          </p:cNvPr>
          <p:cNvSpPr>
            <a:spLocks noGrp="1"/>
          </p:cNvSpPr>
          <p:nvPr>
            <p:ph type="body" sz="quarter" idx="10"/>
          </p:nvPr>
        </p:nvSpPr>
        <p:spPr/>
        <p:txBody>
          <a:bodyPr/>
          <a:lstStyle/>
          <a:p>
            <a:r>
              <a:rPr lang="en-US" dirty="0"/>
              <a:t>A counter inside the controller to count the number of SCL cycles</a:t>
            </a:r>
          </a:p>
          <a:p>
            <a:r>
              <a:rPr lang="en-US" dirty="0"/>
              <a:t>Delay timer and positive and negative one-shot generators from SCL</a:t>
            </a:r>
          </a:p>
          <a:p>
            <a:r>
              <a:rPr lang="en-US" dirty="0"/>
              <a:t>Positive and negate one-shots from SCL</a:t>
            </a:r>
          </a:p>
        </p:txBody>
      </p:sp>
      <p:pic>
        <p:nvPicPr>
          <p:cNvPr id="4" name="Picture 3">
            <a:extLst>
              <a:ext uri="{FF2B5EF4-FFF2-40B4-BE49-F238E27FC236}">
                <a16:creationId xmlns:a16="http://schemas.microsoft.com/office/drawing/2014/main" id="{51CB2384-89DD-4515-BCDA-45D9CD90C5D9}"/>
              </a:ext>
            </a:extLst>
          </p:cNvPr>
          <p:cNvPicPr>
            <a:picLocks noChangeAspect="1"/>
          </p:cNvPicPr>
          <p:nvPr/>
        </p:nvPicPr>
        <p:blipFill>
          <a:blip r:embed="rId3"/>
          <a:stretch>
            <a:fillRect/>
          </a:stretch>
        </p:blipFill>
        <p:spPr>
          <a:xfrm>
            <a:off x="596811" y="1606896"/>
            <a:ext cx="3657600" cy="2568606"/>
          </a:xfrm>
          <a:prstGeom prst="rect">
            <a:avLst/>
          </a:prstGeom>
        </p:spPr>
      </p:pic>
      <p:pic>
        <p:nvPicPr>
          <p:cNvPr id="6" name="Picture 5">
            <a:extLst>
              <a:ext uri="{FF2B5EF4-FFF2-40B4-BE49-F238E27FC236}">
                <a16:creationId xmlns:a16="http://schemas.microsoft.com/office/drawing/2014/main" id="{3A1D1BDA-1DEA-4D87-800F-91118300920D}"/>
              </a:ext>
            </a:extLst>
          </p:cNvPr>
          <p:cNvPicPr>
            <a:picLocks noChangeAspect="1"/>
          </p:cNvPicPr>
          <p:nvPr/>
        </p:nvPicPr>
        <p:blipFill>
          <a:blip r:embed="rId4"/>
          <a:stretch>
            <a:fillRect/>
          </a:stretch>
        </p:blipFill>
        <p:spPr>
          <a:xfrm>
            <a:off x="6400800" y="1905000"/>
            <a:ext cx="1957551" cy="1524000"/>
          </a:xfrm>
          <a:prstGeom prst="rect">
            <a:avLst/>
          </a:prstGeom>
        </p:spPr>
      </p:pic>
      <p:pic>
        <p:nvPicPr>
          <p:cNvPr id="8" name="Picture 7">
            <a:extLst>
              <a:ext uri="{FF2B5EF4-FFF2-40B4-BE49-F238E27FC236}">
                <a16:creationId xmlns:a16="http://schemas.microsoft.com/office/drawing/2014/main" id="{9B4D810B-A1B0-4B64-A1D8-CA8826ECB95D}"/>
              </a:ext>
            </a:extLst>
          </p:cNvPr>
          <p:cNvPicPr>
            <a:picLocks noChangeAspect="1"/>
          </p:cNvPicPr>
          <p:nvPr/>
        </p:nvPicPr>
        <p:blipFill>
          <a:blip r:embed="rId5"/>
          <a:stretch>
            <a:fillRect/>
          </a:stretch>
        </p:blipFill>
        <p:spPr>
          <a:xfrm>
            <a:off x="1269911" y="4456037"/>
            <a:ext cx="1752777" cy="2356841"/>
          </a:xfrm>
          <a:prstGeom prst="rect">
            <a:avLst/>
          </a:prstGeom>
        </p:spPr>
      </p:pic>
      <p:sp>
        <p:nvSpPr>
          <p:cNvPr id="10" name="Rectangle 9">
            <a:extLst>
              <a:ext uri="{FF2B5EF4-FFF2-40B4-BE49-F238E27FC236}">
                <a16:creationId xmlns:a16="http://schemas.microsoft.com/office/drawing/2014/main" id="{4C7E6BAE-BDBF-416D-B0BB-CD762DBE5C90}"/>
              </a:ext>
            </a:extLst>
          </p:cNvPr>
          <p:cNvSpPr>
            <a:spLocks noChangeArrowheads="1"/>
          </p:cNvSpPr>
          <p:nvPr/>
        </p:nvSpPr>
        <p:spPr bwMode="auto">
          <a:xfrm>
            <a:off x="4267200" y="3762311"/>
            <a:ext cx="4737652" cy="29023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buNone/>
              <a:tabLst>
                <a:tab pos="457200" algn="l"/>
                <a:tab pos="914400" algn="l"/>
              </a:tabLst>
            </a:pPr>
            <a:r>
              <a:rPr lang="en-US" sz="1100" dirty="0">
                <a:solidFill>
                  <a:srgbClr val="002060"/>
                </a:solidFill>
              </a:rPr>
              <a:t>always@(posedge clock)</a:t>
            </a:r>
          </a:p>
          <a:p>
            <a:pPr>
              <a:buNone/>
              <a:tabLst>
                <a:tab pos="457200" algn="l"/>
                <a:tab pos="914400" algn="l"/>
              </a:tabLst>
            </a:pPr>
            <a:r>
              <a:rPr lang="en-US" sz="1100" dirty="0">
                <a:solidFill>
                  <a:srgbClr val="002060"/>
                </a:solidFill>
              </a:rPr>
              <a:t>	if(Reset==1) begin DataCounter&lt;=4'd10; end	else</a:t>
            </a:r>
          </a:p>
          <a:p>
            <a:pPr>
              <a:buNone/>
              <a:tabLst>
                <a:tab pos="457200" algn="l"/>
                <a:tab pos="914400" algn="l"/>
              </a:tabLst>
            </a:pPr>
            <a:r>
              <a:rPr lang="en-US" sz="1100" dirty="0">
                <a:solidFill>
                  <a:srgbClr val="002060"/>
                </a:solidFill>
              </a:rPr>
              <a:t>case (State)</a:t>
            </a:r>
          </a:p>
          <a:p>
            <a:pPr>
              <a:buNone/>
              <a:tabLst>
                <a:tab pos="457200" algn="l"/>
                <a:tab pos="914400" algn="l"/>
              </a:tabLst>
            </a:pPr>
            <a:r>
              <a:rPr lang="en-US" sz="1100" dirty="0">
                <a:solidFill>
                  <a:srgbClr val="002060"/>
                </a:solidFill>
              </a:rPr>
              <a:t>LoadState: if(OneShotNegative==1) DataCounter&lt;=DataCounter-1'b1; </a:t>
            </a:r>
          </a:p>
          <a:p>
            <a:pPr>
              <a:buNone/>
              <a:tabLst>
                <a:tab pos="457200" algn="l"/>
                <a:tab pos="914400" algn="l"/>
              </a:tabLst>
            </a:pPr>
            <a:r>
              <a:rPr lang="en-US" sz="1100" dirty="0">
                <a:solidFill>
                  <a:srgbClr val="002060"/>
                </a:solidFill>
              </a:rPr>
              <a:t>else DataCounter&lt;=DataCounter;</a:t>
            </a:r>
          </a:p>
          <a:p>
            <a:pPr>
              <a:buNone/>
              <a:tabLst>
                <a:tab pos="457200" algn="l"/>
                <a:tab pos="914400" algn="l"/>
              </a:tabLst>
            </a:pPr>
            <a:endParaRPr lang="en-US" sz="1100" dirty="0">
              <a:solidFill>
                <a:srgbClr val="002060"/>
              </a:solidFill>
            </a:endParaRPr>
          </a:p>
          <a:p>
            <a:pPr>
              <a:buNone/>
              <a:tabLst>
                <a:tab pos="457200" algn="l"/>
                <a:tab pos="914400" algn="l"/>
              </a:tabLst>
            </a:pPr>
            <a:r>
              <a:rPr lang="en-US" sz="1100" dirty="0">
                <a:solidFill>
                  <a:srgbClr val="002060"/>
                </a:solidFill>
              </a:rPr>
              <a:t>WriteState: if(OneShotNegative==1) DataCounter&lt;=DataCounter-1'b1; </a:t>
            </a:r>
          </a:p>
          <a:p>
            <a:pPr>
              <a:buNone/>
              <a:tabLst>
                <a:tab pos="457200" algn="l"/>
                <a:tab pos="914400" algn="l"/>
              </a:tabLst>
            </a:pPr>
            <a:r>
              <a:rPr lang="en-US" sz="1100" dirty="0">
                <a:solidFill>
                  <a:srgbClr val="002060"/>
                </a:solidFill>
              </a:rPr>
              <a:t>else DataCounter&lt;=DataCounter;</a:t>
            </a:r>
          </a:p>
          <a:p>
            <a:pPr>
              <a:buNone/>
              <a:tabLst>
                <a:tab pos="457200" algn="l"/>
                <a:tab pos="914400" algn="l"/>
              </a:tabLst>
            </a:pPr>
            <a:endParaRPr lang="en-US" sz="1100" dirty="0">
              <a:solidFill>
                <a:srgbClr val="002060"/>
              </a:solidFill>
            </a:endParaRPr>
          </a:p>
          <a:p>
            <a:pPr>
              <a:buNone/>
              <a:tabLst>
                <a:tab pos="457200" algn="l"/>
                <a:tab pos="914400" algn="l"/>
              </a:tabLst>
            </a:pPr>
            <a:r>
              <a:rPr lang="en-US" sz="1100" dirty="0">
                <a:solidFill>
                  <a:srgbClr val="002060"/>
                </a:solidFill>
              </a:rPr>
              <a:t>ReadState: if(OneShotPositive==1) DataCounter&lt;=DataCounter-1'b1; </a:t>
            </a:r>
          </a:p>
          <a:p>
            <a:pPr>
              <a:buNone/>
              <a:tabLst>
                <a:tab pos="457200" algn="l"/>
                <a:tab pos="914400" algn="l"/>
              </a:tabLst>
            </a:pPr>
            <a:r>
              <a:rPr lang="en-US" sz="1100" dirty="0">
                <a:solidFill>
                  <a:srgbClr val="002060"/>
                </a:solidFill>
              </a:rPr>
              <a:t>else DataCounter&lt;=DataCounter;</a:t>
            </a:r>
          </a:p>
          <a:p>
            <a:pPr>
              <a:buNone/>
              <a:tabLst>
                <a:tab pos="457200" algn="l"/>
                <a:tab pos="914400" algn="l"/>
              </a:tabLst>
            </a:pPr>
            <a:endParaRPr lang="en-US" sz="1100" dirty="0">
              <a:solidFill>
                <a:srgbClr val="002060"/>
              </a:solidFill>
            </a:endParaRPr>
          </a:p>
          <a:p>
            <a:pPr>
              <a:buNone/>
              <a:tabLst>
                <a:tab pos="457200" algn="l"/>
                <a:tab pos="914400" algn="l"/>
              </a:tabLst>
            </a:pPr>
            <a:r>
              <a:rPr lang="en-US" sz="1100" dirty="0">
                <a:solidFill>
                  <a:srgbClr val="002060"/>
                </a:solidFill>
              </a:rPr>
              <a:t>default: DataCounter&lt;=4'd10;</a:t>
            </a:r>
          </a:p>
          <a:p>
            <a:pPr>
              <a:buNone/>
              <a:tabLst>
                <a:tab pos="457200" algn="l"/>
                <a:tab pos="914400" algn="l"/>
              </a:tabLst>
            </a:pPr>
            <a:r>
              <a:rPr lang="en-US" sz="1100" dirty="0">
                <a:solidFill>
                  <a:srgbClr val="002060"/>
                </a:solidFill>
              </a:rPr>
              <a:t>endcase</a:t>
            </a:r>
          </a:p>
        </p:txBody>
      </p:sp>
    </p:spTree>
    <p:extLst>
      <p:ext uri="{BB962C8B-B14F-4D97-AF65-F5344CB8AC3E}">
        <p14:creationId xmlns:p14="http://schemas.microsoft.com/office/powerpoint/2010/main" val="4064640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Lab #2 Phase II: Read Temp Module Controller ASM Chart (Ver 4.0)</a:t>
            </a:r>
          </a:p>
        </p:txBody>
      </p:sp>
      <p:sp>
        <p:nvSpPr>
          <p:cNvPr id="50" name="Text Box 11"/>
          <p:cNvSpPr txBox="1">
            <a:spLocks noChangeArrowheads="1"/>
          </p:cNvSpPr>
          <p:nvPr/>
        </p:nvSpPr>
        <p:spPr bwMode="auto">
          <a:xfrm>
            <a:off x="2814981" y="1446963"/>
            <a:ext cx="516798"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Low</a:t>
            </a:r>
            <a:endParaRPr kumimoji="0" lang="en-US" sz="1400" b="0" i="0" u="none" strike="noStrike" cap="none" normalizeH="0" baseline="0" dirty="0">
              <a:ln>
                <a:noFill/>
              </a:ln>
              <a:solidFill>
                <a:srgbClr val="002060"/>
              </a:solidFill>
              <a:effectLst/>
              <a:latin typeface="+mj-lt"/>
            </a:endParaRPr>
          </a:p>
        </p:txBody>
      </p:sp>
      <p:sp>
        <p:nvSpPr>
          <p:cNvPr id="51" name="TextBox 50"/>
          <p:cNvSpPr txBox="1"/>
          <p:nvPr/>
        </p:nvSpPr>
        <p:spPr>
          <a:xfrm>
            <a:off x="387513" y="874629"/>
            <a:ext cx="1155037" cy="307777"/>
          </a:xfrm>
          <a:prstGeom prst="rect">
            <a:avLst/>
          </a:prstGeom>
          <a:noFill/>
        </p:spPr>
        <p:txBody>
          <a:bodyPr wrap="square" rtlCol="0">
            <a:spAutoFit/>
          </a:bodyPr>
          <a:lstStyle/>
          <a:p>
            <a:pPr>
              <a:buNone/>
            </a:pPr>
            <a:r>
              <a:rPr lang="en-US" sz="1400" dirty="0">
                <a:solidFill>
                  <a:srgbClr val="002060"/>
                </a:solidFill>
              </a:rPr>
              <a:t>Initial State</a:t>
            </a:r>
          </a:p>
        </p:txBody>
      </p:sp>
      <p:sp>
        <p:nvSpPr>
          <p:cNvPr id="52" name="AutoShape 34"/>
          <p:cNvSpPr>
            <a:spLocks noChangeArrowheads="1"/>
          </p:cNvSpPr>
          <p:nvPr/>
        </p:nvSpPr>
        <p:spPr bwMode="auto">
          <a:xfrm>
            <a:off x="2668175" y="1839808"/>
            <a:ext cx="1349366" cy="817523"/>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SCL</a:t>
            </a:r>
            <a:endParaRPr kumimoji="0" lang="en-US" sz="1400" b="0" i="0" u="none" strike="noStrike" cap="none" normalizeH="0" baseline="0" dirty="0">
              <a:ln>
                <a:noFill/>
              </a:ln>
              <a:solidFill>
                <a:srgbClr val="002060"/>
              </a:solidFill>
              <a:effectLst/>
              <a:latin typeface="+mj-lt"/>
            </a:endParaRPr>
          </a:p>
        </p:txBody>
      </p:sp>
      <p:cxnSp>
        <p:nvCxnSpPr>
          <p:cNvPr id="53" name="Elbow Connector 52"/>
          <p:cNvCxnSpPr>
            <a:cxnSpLocks/>
            <a:stCxn id="55" idx="2"/>
            <a:endCxn id="101" idx="0"/>
          </p:cNvCxnSpPr>
          <p:nvPr/>
        </p:nvCxnSpPr>
        <p:spPr>
          <a:xfrm rot="16200000" flipH="1">
            <a:off x="1221169" y="3728436"/>
            <a:ext cx="376727" cy="8667"/>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4" name="Text Box 11"/>
          <p:cNvSpPr txBox="1">
            <a:spLocks noChangeArrowheads="1"/>
          </p:cNvSpPr>
          <p:nvPr/>
        </p:nvSpPr>
        <p:spPr bwMode="auto">
          <a:xfrm>
            <a:off x="3779235" y="1645174"/>
            <a:ext cx="560957" cy="34168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High</a:t>
            </a:r>
            <a:endParaRPr kumimoji="0" lang="en-US" sz="1400" b="0" i="0" u="none" strike="noStrike" cap="none" normalizeH="0" baseline="0" dirty="0">
              <a:ln>
                <a:noFill/>
              </a:ln>
              <a:solidFill>
                <a:srgbClr val="002060"/>
              </a:solidFill>
              <a:effectLst/>
              <a:latin typeface="+mj-lt"/>
            </a:endParaRPr>
          </a:p>
        </p:txBody>
      </p:sp>
      <p:sp>
        <p:nvSpPr>
          <p:cNvPr id="55" name="AutoShape 35"/>
          <p:cNvSpPr>
            <a:spLocks noChangeArrowheads="1"/>
          </p:cNvSpPr>
          <p:nvPr/>
        </p:nvSpPr>
        <p:spPr bwMode="auto">
          <a:xfrm>
            <a:off x="603109" y="1353958"/>
            <a:ext cx="1604179" cy="2190449"/>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BaudRateEnable=0</a:t>
            </a:r>
          </a:p>
          <a:p>
            <a:pPr algn="ctr">
              <a:spcBef>
                <a:spcPct val="0"/>
              </a:spcBef>
              <a:buNone/>
            </a:pPr>
            <a:r>
              <a:rPr kumimoji="0" lang="en-US" sz="1400" dirty="0">
                <a:solidFill>
                  <a:srgbClr val="002060"/>
                </a:solidFill>
                <a:latin typeface="Times New Roman" pitchFamily="18" charset="0"/>
              </a:rPr>
              <a:t>ReadorWrite=0</a:t>
            </a:r>
          </a:p>
          <a:p>
            <a:pPr algn="ctr">
              <a:spcBef>
                <a:spcPct val="0"/>
              </a:spcBef>
              <a:buNone/>
            </a:pPr>
            <a:r>
              <a:rPr kumimoji="0" lang="en-US" sz="1400" dirty="0">
                <a:solidFill>
                  <a:srgbClr val="002060"/>
                </a:solidFill>
                <a:latin typeface="Times New Roman" pitchFamily="18" charset="0"/>
              </a:rPr>
              <a:t>Write Load=0</a:t>
            </a:r>
          </a:p>
          <a:p>
            <a:pPr algn="ctr">
              <a:spcBef>
                <a:spcPct val="0"/>
              </a:spcBef>
              <a:buNone/>
            </a:pPr>
            <a:r>
              <a:rPr kumimoji="0" lang="en-US" sz="1400" dirty="0">
                <a:solidFill>
                  <a:srgbClr val="002060"/>
                </a:solidFill>
                <a:latin typeface="Times New Roman" pitchFamily="18" charset="0"/>
              </a:rPr>
              <a:t>Select=0</a:t>
            </a:r>
          </a:p>
          <a:p>
            <a:pPr algn="ctr">
              <a:spcBef>
                <a:spcPct val="0"/>
              </a:spcBef>
              <a:buNone/>
            </a:pPr>
            <a:r>
              <a:rPr kumimoji="0" lang="en-US" sz="1400" dirty="0">
                <a:solidFill>
                  <a:srgbClr val="002060"/>
                </a:solidFill>
                <a:latin typeface="Times New Roman" pitchFamily="18" charset="0"/>
              </a:rPr>
              <a:t>ShiftorHold=0</a:t>
            </a:r>
          </a:p>
          <a:p>
            <a:pPr algn="ctr">
              <a:spcBef>
                <a:spcPct val="0"/>
              </a:spcBef>
              <a:buNone/>
            </a:pPr>
            <a:r>
              <a:rPr kumimoji="0" lang="en-US" sz="1400" dirty="0">
                <a:solidFill>
                  <a:srgbClr val="002060"/>
                </a:solidFill>
                <a:latin typeface="Times New Roman" pitchFamily="18" charset="0"/>
              </a:rPr>
              <a:t>StartStopAck=1</a:t>
            </a:r>
          </a:p>
          <a:p>
            <a:pPr algn="ctr">
              <a:spcBef>
                <a:spcPct val="0"/>
              </a:spcBef>
              <a:buNone/>
            </a:pPr>
            <a:r>
              <a:rPr kumimoji="0" lang="en-US" sz="1400" dirty="0">
                <a:solidFill>
                  <a:srgbClr val="002060"/>
                </a:solidFill>
                <a:latin typeface="Times New Roman" pitchFamily="18" charset="0"/>
              </a:rPr>
              <a:t>Count=10</a:t>
            </a:r>
          </a:p>
          <a:p>
            <a:pPr algn="ctr">
              <a:spcBef>
                <a:spcPct val="0"/>
              </a:spcBef>
              <a:buNone/>
            </a:pPr>
            <a:r>
              <a:rPr kumimoji="0" lang="en-US" sz="1400" dirty="0">
                <a:solidFill>
                  <a:srgbClr val="002060"/>
                </a:solidFill>
                <a:latin typeface="Times New Roman" pitchFamily="18" charset="0"/>
              </a:rPr>
              <a:t>StartTimer=No</a:t>
            </a:r>
          </a:p>
        </p:txBody>
      </p:sp>
      <p:sp>
        <p:nvSpPr>
          <p:cNvPr id="56" name="Text Box 11"/>
          <p:cNvSpPr txBox="1">
            <a:spLocks noChangeArrowheads="1"/>
          </p:cNvSpPr>
          <p:nvPr/>
        </p:nvSpPr>
        <p:spPr bwMode="auto">
          <a:xfrm>
            <a:off x="6867603" y="1865471"/>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Yes</a:t>
            </a:r>
            <a:endParaRPr kumimoji="0" lang="en-US" sz="1400" b="0" i="0" u="none" strike="noStrike" cap="none" normalizeH="0" baseline="0" dirty="0">
              <a:ln>
                <a:noFill/>
              </a:ln>
              <a:solidFill>
                <a:srgbClr val="002060"/>
              </a:solidFill>
              <a:effectLst/>
              <a:latin typeface="+mj-lt"/>
            </a:endParaRPr>
          </a:p>
        </p:txBody>
      </p:sp>
      <p:sp>
        <p:nvSpPr>
          <p:cNvPr id="59" name="TextBox 58"/>
          <p:cNvSpPr txBox="1"/>
          <p:nvPr/>
        </p:nvSpPr>
        <p:spPr>
          <a:xfrm>
            <a:off x="7659893" y="2199963"/>
            <a:ext cx="1345860" cy="307777"/>
          </a:xfrm>
          <a:prstGeom prst="rect">
            <a:avLst/>
          </a:prstGeom>
          <a:noFill/>
        </p:spPr>
        <p:txBody>
          <a:bodyPr wrap="square" rtlCol="0">
            <a:spAutoFit/>
          </a:bodyPr>
          <a:lstStyle/>
          <a:p>
            <a:pPr>
              <a:buNone/>
            </a:pPr>
            <a:r>
              <a:rPr lang="en-US" sz="1400" dirty="0">
                <a:solidFill>
                  <a:srgbClr val="002060"/>
                </a:solidFill>
              </a:rPr>
              <a:t>Load Shift Reg</a:t>
            </a:r>
          </a:p>
        </p:txBody>
      </p:sp>
      <p:sp>
        <p:nvSpPr>
          <p:cNvPr id="60" name="AutoShape 35"/>
          <p:cNvSpPr>
            <a:spLocks noChangeArrowheads="1"/>
          </p:cNvSpPr>
          <p:nvPr/>
        </p:nvSpPr>
        <p:spPr bwMode="auto">
          <a:xfrm>
            <a:off x="4559361" y="1066800"/>
            <a:ext cx="1604179" cy="2191652"/>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BaudRateEnable=0</a:t>
            </a:r>
          </a:p>
          <a:p>
            <a:pPr algn="ctr">
              <a:spcBef>
                <a:spcPct val="0"/>
              </a:spcBef>
              <a:buNone/>
            </a:pPr>
            <a:r>
              <a:rPr kumimoji="0" lang="en-US" sz="1400" dirty="0">
                <a:solidFill>
                  <a:srgbClr val="002060"/>
                </a:solidFill>
                <a:latin typeface="Times New Roman" pitchFamily="18" charset="0"/>
              </a:rPr>
              <a:t>ReadorWrite=0</a:t>
            </a:r>
          </a:p>
          <a:p>
            <a:pPr algn="ctr">
              <a:spcBef>
                <a:spcPct val="0"/>
              </a:spcBef>
              <a:buNone/>
            </a:pPr>
            <a:r>
              <a:rPr kumimoji="0" lang="en-US" sz="1400" dirty="0">
                <a:solidFill>
                  <a:srgbClr val="002060"/>
                </a:solidFill>
                <a:latin typeface="Times New Roman" pitchFamily="18" charset="0"/>
              </a:rPr>
              <a:t>Write Load=0</a:t>
            </a:r>
          </a:p>
          <a:p>
            <a:pPr algn="ctr">
              <a:spcBef>
                <a:spcPct val="0"/>
              </a:spcBef>
              <a:buNone/>
            </a:pPr>
            <a:r>
              <a:rPr kumimoji="0" lang="en-US" sz="1400" dirty="0">
                <a:solidFill>
                  <a:srgbClr val="002060"/>
                </a:solidFill>
                <a:latin typeface="Times New Roman" pitchFamily="18" charset="0"/>
              </a:rPr>
              <a:t>Select=0</a:t>
            </a:r>
          </a:p>
          <a:p>
            <a:pPr algn="ctr">
              <a:spcBef>
                <a:spcPct val="0"/>
              </a:spcBef>
              <a:buNone/>
            </a:pPr>
            <a:r>
              <a:rPr kumimoji="0" lang="en-US" sz="1400" dirty="0">
                <a:solidFill>
                  <a:srgbClr val="002060"/>
                </a:solidFill>
                <a:latin typeface="Times New Roman" pitchFamily="18" charset="0"/>
              </a:rPr>
              <a:t>ShiftorHold=0</a:t>
            </a:r>
          </a:p>
          <a:p>
            <a:pPr algn="ctr">
              <a:spcBef>
                <a:spcPct val="0"/>
              </a:spcBef>
              <a:buNone/>
            </a:pPr>
            <a:r>
              <a:rPr kumimoji="0" lang="en-US" sz="1400" dirty="0">
                <a:solidFill>
                  <a:srgbClr val="002060"/>
                </a:solidFill>
                <a:latin typeface="Times New Roman" pitchFamily="18" charset="0"/>
              </a:rPr>
              <a:t>StartStopAck=0</a:t>
            </a:r>
          </a:p>
          <a:p>
            <a:pPr algn="ctr">
              <a:spcBef>
                <a:spcPct val="0"/>
              </a:spcBef>
              <a:buNone/>
            </a:pPr>
            <a:r>
              <a:rPr kumimoji="0" lang="en-US" sz="1400" dirty="0">
                <a:solidFill>
                  <a:srgbClr val="002060"/>
                </a:solidFill>
                <a:latin typeface="Times New Roman" pitchFamily="18" charset="0"/>
              </a:rPr>
              <a:t>Count=10</a:t>
            </a:r>
          </a:p>
          <a:p>
            <a:pPr algn="ctr">
              <a:spcBef>
                <a:spcPct val="0"/>
              </a:spcBef>
              <a:buNone/>
            </a:pPr>
            <a:r>
              <a:rPr kumimoji="0" lang="en-US" sz="1400" dirty="0">
                <a:solidFill>
                  <a:srgbClr val="002060"/>
                </a:solidFill>
                <a:latin typeface="Times New Roman" pitchFamily="18" charset="0"/>
              </a:rPr>
              <a:t>StartTimer=Yes</a:t>
            </a:r>
          </a:p>
        </p:txBody>
      </p:sp>
      <p:sp>
        <p:nvSpPr>
          <p:cNvPr id="61" name="AutoShape 34"/>
          <p:cNvSpPr>
            <a:spLocks noChangeArrowheads="1"/>
          </p:cNvSpPr>
          <p:nvPr/>
        </p:nvSpPr>
        <p:spPr bwMode="auto">
          <a:xfrm>
            <a:off x="6542724" y="1313751"/>
            <a:ext cx="1727332" cy="607947"/>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TimeOut</a:t>
            </a:r>
            <a:endParaRPr kumimoji="0" lang="en-US" sz="1400" b="0" i="0" u="none" strike="noStrike" cap="none" normalizeH="0" baseline="0" dirty="0">
              <a:ln>
                <a:noFill/>
              </a:ln>
              <a:solidFill>
                <a:srgbClr val="002060"/>
              </a:solidFill>
              <a:effectLst/>
              <a:latin typeface="+mj-lt"/>
            </a:endParaRPr>
          </a:p>
        </p:txBody>
      </p:sp>
      <p:cxnSp>
        <p:nvCxnSpPr>
          <p:cNvPr id="62" name="Elbow Connector 61"/>
          <p:cNvCxnSpPr>
            <a:cxnSpLocks/>
            <a:stCxn id="60" idx="3"/>
            <a:endCxn id="61" idx="1"/>
          </p:cNvCxnSpPr>
          <p:nvPr/>
        </p:nvCxnSpPr>
        <p:spPr>
          <a:xfrm flipV="1">
            <a:off x="6163540" y="1617725"/>
            <a:ext cx="379184" cy="54490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cxnSpLocks/>
            <a:stCxn id="61" idx="0"/>
            <a:endCxn id="60" idx="0"/>
          </p:cNvCxnSpPr>
          <p:nvPr/>
        </p:nvCxnSpPr>
        <p:spPr>
          <a:xfrm rot="16200000" flipV="1">
            <a:off x="6260446" y="167806"/>
            <a:ext cx="246951" cy="2044939"/>
          </a:xfrm>
          <a:prstGeom prst="bentConnector3">
            <a:avLst>
              <a:gd name="adj1" fmla="val 192569"/>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8" name="AutoShape 35"/>
          <p:cNvSpPr>
            <a:spLocks noChangeArrowheads="1"/>
          </p:cNvSpPr>
          <p:nvPr/>
        </p:nvSpPr>
        <p:spPr bwMode="auto">
          <a:xfrm>
            <a:off x="6608612" y="2577689"/>
            <a:ext cx="1604179" cy="1975759"/>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BaudRateEnable=1</a:t>
            </a:r>
          </a:p>
          <a:p>
            <a:pPr algn="ctr">
              <a:spcBef>
                <a:spcPct val="0"/>
              </a:spcBef>
              <a:buNone/>
            </a:pPr>
            <a:r>
              <a:rPr kumimoji="0" lang="en-US" sz="1400" dirty="0">
                <a:solidFill>
                  <a:srgbClr val="002060"/>
                </a:solidFill>
                <a:latin typeface="Times New Roman" pitchFamily="18" charset="0"/>
              </a:rPr>
              <a:t>ReadorWrite=0</a:t>
            </a:r>
          </a:p>
          <a:p>
            <a:pPr algn="ctr">
              <a:spcBef>
                <a:spcPct val="0"/>
              </a:spcBef>
              <a:buNone/>
            </a:pPr>
            <a:r>
              <a:rPr kumimoji="0" lang="en-US" sz="1400" dirty="0">
                <a:solidFill>
                  <a:srgbClr val="002060"/>
                </a:solidFill>
                <a:latin typeface="Times New Roman" pitchFamily="18" charset="0"/>
              </a:rPr>
              <a:t>WriteLoad=1</a:t>
            </a:r>
          </a:p>
          <a:p>
            <a:pPr algn="ctr">
              <a:spcBef>
                <a:spcPct val="0"/>
              </a:spcBef>
              <a:buNone/>
            </a:pPr>
            <a:r>
              <a:rPr kumimoji="0" lang="en-US" sz="1400" dirty="0">
                <a:solidFill>
                  <a:srgbClr val="002060"/>
                </a:solidFill>
                <a:latin typeface="Times New Roman" pitchFamily="18" charset="0"/>
              </a:rPr>
              <a:t>Select=0</a:t>
            </a:r>
          </a:p>
          <a:p>
            <a:pPr algn="ctr">
              <a:spcBef>
                <a:spcPct val="0"/>
              </a:spcBef>
              <a:buNone/>
            </a:pPr>
            <a:r>
              <a:rPr kumimoji="0" lang="en-US" sz="1400" dirty="0">
                <a:solidFill>
                  <a:srgbClr val="002060"/>
                </a:solidFill>
                <a:latin typeface="Times New Roman" pitchFamily="18" charset="0"/>
              </a:rPr>
              <a:t>ShiftorHold=0</a:t>
            </a:r>
          </a:p>
          <a:p>
            <a:pPr algn="ctr">
              <a:spcBef>
                <a:spcPct val="0"/>
              </a:spcBef>
              <a:buNone/>
            </a:pPr>
            <a:r>
              <a:rPr kumimoji="0" lang="en-US" sz="1400" dirty="0">
                <a:solidFill>
                  <a:srgbClr val="002060"/>
                </a:solidFill>
                <a:latin typeface="Times New Roman" pitchFamily="18" charset="0"/>
              </a:rPr>
              <a:t>StartStopAck=0</a:t>
            </a:r>
          </a:p>
          <a:p>
            <a:pPr algn="ctr">
              <a:spcBef>
                <a:spcPct val="0"/>
              </a:spcBef>
              <a:buNone/>
            </a:pPr>
            <a:r>
              <a:rPr kumimoji="0" lang="en-US" sz="1400" dirty="0">
                <a:solidFill>
                  <a:srgbClr val="002060"/>
                </a:solidFill>
                <a:latin typeface="Times New Roman" pitchFamily="18" charset="0"/>
              </a:rPr>
              <a:t>On SCL negedge: Count= Count-1</a:t>
            </a:r>
          </a:p>
          <a:p>
            <a:pPr algn="ctr">
              <a:spcBef>
                <a:spcPct val="0"/>
              </a:spcBef>
              <a:buNone/>
            </a:pPr>
            <a:r>
              <a:rPr kumimoji="0" lang="en-US" sz="1400" dirty="0">
                <a:solidFill>
                  <a:srgbClr val="002060"/>
                </a:solidFill>
                <a:latin typeface="Times New Roman" pitchFamily="18" charset="0"/>
              </a:rPr>
              <a:t>StartTimer=No</a:t>
            </a:r>
          </a:p>
        </p:txBody>
      </p:sp>
      <p:cxnSp>
        <p:nvCxnSpPr>
          <p:cNvPr id="69" name="Elbow Connector 68"/>
          <p:cNvCxnSpPr>
            <a:cxnSpLocks/>
            <a:stCxn id="61" idx="2"/>
            <a:endCxn id="68" idx="0"/>
          </p:cNvCxnSpPr>
          <p:nvPr/>
        </p:nvCxnSpPr>
        <p:spPr>
          <a:xfrm rot="16200000" flipH="1">
            <a:off x="7080551" y="2247537"/>
            <a:ext cx="655991" cy="4312"/>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Elbow Connector 69"/>
          <p:cNvCxnSpPr>
            <a:cxnSpLocks/>
            <a:stCxn id="52" idx="3"/>
            <a:endCxn id="60" idx="1"/>
          </p:cNvCxnSpPr>
          <p:nvPr/>
        </p:nvCxnSpPr>
        <p:spPr>
          <a:xfrm flipV="1">
            <a:off x="4017541" y="2162626"/>
            <a:ext cx="541820" cy="8594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1" name="AutoShape 35"/>
          <p:cNvSpPr>
            <a:spLocks noChangeArrowheads="1"/>
          </p:cNvSpPr>
          <p:nvPr/>
        </p:nvSpPr>
        <p:spPr bwMode="auto">
          <a:xfrm>
            <a:off x="3289556" y="3567416"/>
            <a:ext cx="1604179" cy="2289475"/>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BaudRateEnable=1</a:t>
            </a:r>
          </a:p>
          <a:p>
            <a:pPr algn="ctr">
              <a:spcBef>
                <a:spcPct val="0"/>
              </a:spcBef>
              <a:buNone/>
            </a:pPr>
            <a:r>
              <a:rPr kumimoji="0" lang="en-US" sz="1400" dirty="0">
                <a:solidFill>
                  <a:srgbClr val="002060"/>
                </a:solidFill>
                <a:latin typeface="Times New Roman" pitchFamily="18" charset="0"/>
              </a:rPr>
              <a:t>ReadorWrite=0</a:t>
            </a:r>
          </a:p>
          <a:p>
            <a:pPr algn="ctr">
              <a:spcBef>
                <a:spcPct val="0"/>
              </a:spcBef>
              <a:buNone/>
            </a:pPr>
            <a:r>
              <a:rPr kumimoji="0" lang="en-US" sz="1400" dirty="0">
                <a:solidFill>
                  <a:srgbClr val="002060"/>
                </a:solidFill>
                <a:latin typeface="Times New Roman" pitchFamily="18" charset="0"/>
              </a:rPr>
              <a:t>Write Load=0</a:t>
            </a:r>
          </a:p>
          <a:p>
            <a:pPr algn="ctr">
              <a:spcBef>
                <a:spcPct val="0"/>
              </a:spcBef>
              <a:buNone/>
            </a:pPr>
            <a:r>
              <a:rPr kumimoji="0" lang="en-US" sz="1400" dirty="0">
                <a:solidFill>
                  <a:srgbClr val="002060"/>
                </a:solidFill>
                <a:latin typeface="Times New Roman" pitchFamily="18" charset="0"/>
              </a:rPr>
              <a:t>Select=1</a:t>
            </a:r>
          </a:p>
          <a:p>
            <a:pPr algn="ctr">
              <a:spcBef>
                <a:spcPct val="0"/>
              </a:spcBef>
              <a:buNone/>
            </a:pPr>
            <a:r>
              <a:rPr kumimoji="0" lang="en-US" sz="1400" dirty="0">
                <a:solidFill>
                  <a:srgbClr val="002060"/>
                </a:solidFill>
                <a:latin typeface="Times New Roman" pitchFamily="18" charset="0"/>
              </a:rPr>
              <a:t>ShiftorHold=NegativeSCLedge</a:t>
            </a:r>
          </a:p>
          <a:p>
            <a:pPr algn="ctr">
              <a:spcBef>
                <a:spcPct val="0"/>
              </a:spcBef>
              <a:buNone/>
            </a:pPr>
            <a:r>
              <a:rPr kumimoji="0" lang="en-US" sz="1400" dirty="0">
                <a:solidFill>
                  <a:srgbClr val="002060"/>
                </a:solidFill>
                <a:latin typeface="Times New Roman" pitchFamily="18" charset="0"/>
              </a:rPr>
              <a:t>StartStopAck=0</a:t>
            </a:r>
          </a:p>
          <a:p>
            <a:pPr algn="ctr">
              <a:spcBef>
                <a:spcPct val="0"/>
              </a:spcBef>
              <a:buNone/>
            </a:pPr>
            <a:r>
              <a:rPr kumimoji="0" lang="en-US" sz="1400" dirty="0">
                <a:solidFill>
                  <a:srgbClr val="002060"/>
                </a:solidFill>
                <a:latin typeface="Times New Roman" pitchFamily="18" charset="0"/>
              </a:rPr>
              <a:t>On SCL negedge: Count= Count-1</a:t>
            </a:r>
          </a:p>
          <a:p>
            <a:pPr algn="ctr">
              <a:spcBef>
                <a:spcPct val="0"/>
              </a:spcBef>
              <a:buNone/>
            </a:pPr>
            <a:r>
              <a:rPr kumimoji="0" lang="en-US" sz="1400" dirty="0">
                <a:solidFill>
                  <a:srgbClr val="002060"/>
                </a:solidFill>
                <a:latin typeface="Times New Roman" pitchFamily="18" charset="0"/>
              </a:rPr>
              <a:t>StartTimer=No</a:t>
            </a:r>
          </a:p>
        </p:txBody>
      </p:sp>
      <p:cxnSp>
        <p:nvCxnSpPr>
          <p:cNvPr id="74" name="Elbow Connector 73"/>
          <p:cNvCxnSpPr>
            <a:cxnSpLocks/>
            <a:stCxn id="79" idx="1"/>
            <a:endCxn id="71" idx="3"/>
          </p:cNvCxnSpPr>
          <p:nvPr/>
        </p:nvCxnSpPr>
        <p:spPr>
          <a:xfrm rot="10800000">
            <a:off x="4893735" y="4712155"/>
            <a:ext cx="1394760" cy="65439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8" name="AutoShape 34"/>
          <p:cNvSpPr>
            <a:spLocks noChangeArrowheads="1"/>
          </p:cNvSpPr>
          <p:nvPr/>
        </p:nvSpPr>
        <p:spPr bwMode="auto">
          <a:xfrm>
            <a:off x="1550635" y="5962912"/>
            <a:ext cx="1962549" cy="607947"/>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Count==1</a:t>
            </a:r>
            <a:endParaRPr kumimoji="0" lang="en-US" sz="1400" b="0" i="0" u="none" strike="noStrike" cap="none" normalizeH="0" baseline="0" dirty="0">
              <a:ln>
                <a:noFill/>
              </a:ln>
              <a:solidFill>
                <a:srgbClr val="002060"/>
              </a:solidFill>
              <a:effectLst/>
              <a:latin typeface="+mj-lt"/>
            </a:endParaRPr>
          </a:p>
        </p:txBody>
      </p:sp>
      <p:sp>
        <p:nvSpPr>
          <p:cNvPr id="79" name="AutoShape 34"/>
          <p:cNvSpPr>
            <a:spLocks noChangeArrowheads="1"/>
          </p:cNvSpPr>
          <p:nvPr/>
        </p:nvSpPr>
        <p:spPr bwMode="auto">
          <a:xfrm>
            <a:off x="6288495" y="5041438"/>
            <a:ext cx="2235789" cy="650229"/>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Count==9</a:t>
            </a:r>
            <a:endParaRPr kumimoji="0" lang="en-US" sz="1400" b="0" i="0" u="none" strike="noStrike" cap="none" normalizeH="0" baseline="0" dirty="0">
              <a:ln>
                <a:noFill/>
              </a:ln>
              <a:solidFill>
                <a:srgbClr val="002060"/>
              </a:solidFill>
              <a:effectLst/>
              <a:latin typeface="+mj-lt"/>
            </a:endParaRPr>
          </a:p>
        </p:txBody>
      </p:sp>
      <p:cxnSp>
        <p:nvCxnSpPr>
          <p:cNvPr id="80" name="Elbow Connector 79"/>
          <p:cNvCxnSpPr>
            <a:cxnSpLocks/>
            <a:stCxn id="68" idx="2"/>
            <a:endCxn id="79" idx="0"/>
          </p:cNvCxnSpPr>
          <p:nvPr/>
        </p:nvCxnSpPr>
        <p:spPr>
          <a:xfrm rot="5400000">
            <a:off x="7164551" y="4795287"/>
            <a:ext cx="487990" cy="4312"/>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79" idx="3"/>
            <a:endCxn id="68" idx="3"/>
          </p:cNvCxnSpPr>
          <p:nvPr/>
        </p:nvCxnSpPr>
        <p:spPr>
          <a:xfrm flipH="1" flipV="1">
            <a:off x="8212791" y="3565569"/>
            <a:ext cx="311493" cy="1800984"/>
          </a:xfrm>
          <a:prstGeom prst="bentConnector3">
            <a:avLst>
              <a:gd name="adj1" fmla="val -7338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3" name="Text Box 11"/>
          <p:cNvSpPr txBox="1">
            <a:spLocks noChangeArrowheads="1"/>
          </p:cNvSpPr>
          <p:nvPr/>
        </p:nvSpPr>
        <p:spPr bwMode="auto">
          <a:xfrm>
            <a:off x="7455334" y="903345"/>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No</a:t>
            </a:r>
            <a:endParaRPr kumimoji="0" lang="en-US" sz="1400" b="0" i="0" u="none" strike="noStrike" cap="none" normalizeH="0" baseline="0" dirty="0">
              <a:ln>
                <a:noFill/>
              </a:ln>
              <a:solidFill>
                <a:srgbClr val="002060"/>
              </a:solidFill>
              <a:effectLst/>
              <a:latin typeface="+mj-lt"/>
            </a:endParaRPr>
          </a:p>
        </p:txBody>
      </p:sp>
      <p:sp>
        <p:nvSpPr>
          <p:cNvPr id="91" name="Text Box 11"/>
          <p:cNvSpPr txBox="1">
            <a:spLocks noChangeArrowheads="1"/>
          </p:cNvSpPr>
          <p:nvPr/>
        </p:nvSpPr>
        <p:spPr bwMode="auto">
          <a:xfrm>
            <a:off x="1579177" y="5783902"/>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Yes</a:t>
            </a:r>
            <a:endParaRPr kumimoji="0" lang="en-US" sz="1400" b="0" i="0" u="none" strike="noStrike" cap="none" normalizeH="0" baseline="0" dirty="0">
              <a:ln>
                <a:noFill/>
              </a:ln>
              <a:solidFill>
                <a:srgbClr val="002060"/>
              </a:solidFill>
              <a:effectLst/>
              <a:latin typeface="+mj-lt"/>
            </a:endParaRPr>
          </a:p>
        </p:txBody>
      </p:sp>
      <p:sp>
        <p:nvSpPr>
          <p:cNvPr id="92" name="Text Box 11"/>
          <p:cNvSpPr txBox="1">
            <a:spLocks noChangeArrowheads="1"/>
          </p:cNvSpPr>
          <p:nvPr/>
        </p:nvSpPr>
        <p:spPr bwMode="auto">
          <a:xfrm>
            <a:off x="2628442" y="5552683"/>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No</a:t>
            </a:r>
            <a:endParaRPr kumimoji="0" lang="en-US" sz="1400" b="0" i="0" u="none" strike="noStrike" cap="none" normalizeH="0" baseline="0" dirty="0">
              <a:ln>
                <a:noFill/>
              </a:ln>
              <a:solidFill>
                <a:srgbClr val="002060"/>
              </a:solidFill>
              <a:effectLst/>
              <a:latin typeface="+mj-lt"/>
            </a:endParaRPr>
          </a:p>
        </p:txBody>
      </p:sp>
      <p:sp>
        <p:nvSpPr>
          <p:cNvPr id="95" name="TextBox 94"/>
          <p:cNvSpPr txBox="1"/>
          <p:nvPr/>
        </p:nvSpPr>
        <p:spPr>
          <a:xfrm>
            <a:off x="4059713" y="742188"/>
            <a:ext cx="1197078" cy="307777"/>
          </a:xfrm>
          <a:prstGeom prst="rect">
            <a:avLst/>
          </a:prstGeom>
          <a:noFill/>
        </p:spPr>
        <p:txBody>
          <a:bodyPr wrap="square" rtlCol="0">
            <a:spAutoFit/>
          </a:bodyPr>
          <a:lstStyle/>
          <a:p>
            <a:pPr>
              <a:buNone/>
            </a:pPr>
            <a:r>
              <a:rPr lang="en-US" sz="1400" dirty="0">
                <a:solidFill>
                  <a:srgbClr val="002060"/>
                </a:solidFill>
              </a:rPr>
              <a:t>Start State</a:t>
            </a:r>
          </a:p>
        </p:txBody>
      </p:sp>
      <p:sp>
        <p:nvSpPr>
          <p:cNvPr id="96" name="TextBox 95"/>
          <p:cNvSpPr txBox="1"/>
          <p:nvPr/>
        </p:nvSpPr>
        <p:spPr>
          <a:xfrm>
            <a:off x="3095283" y="3190507"/>
            <a:ext cx="1199418" cy="307777"/>
          </a:xfrm>
          <a:prstGeom prst="rect">
            <a:avLst/>
          </a:prstGeom>
          <a:noFill/>
        </p:spPr>
        <p:txBody>
          <a:bodyPr wrap="square" rtlCol="0">
            <a:spAutoFit/>
          </a:bodyPr>
          <a:lstStyle/>
          <a:p>
            <a:pPr>
              <a:buNone/>
            </a:pPr>
            <a:r>
              <a:rPr lang="en-US" sz="1400" dirty="0">
                <a:solidFill>
                  <a:srgbClr val="002060"/>
                </a:solidFill>
              </a:rPr>
              <a:t>Write State</a:t>
            </a:r>
          </a:p>
        </p:txBody>
      </p:sp>
      <p:cxnSp>
        <p:nvCxnSpPr>
          <p:cNvPr id="99" name="Elbow Connector 98"/>
          <p:cNvCxnSpPr>
            <a:cxnSpLocks/>
            <a:stCxn id="78" idx="1"/>
          </p:cNvCxnSpPr>
          <p:nvPr/>
        </p:nvCxnSpPr>
        <p:spPr>
          <a:xfrm rot="10800000">
            <a:off x="1309901" y="6261730"/>
            <a:ext cx="240734" cy="5157"/>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11"/>
          <p:cNvSpPr txBox="1">
            <a:spLocks noChangeArrowheads="1"/>
          </p:cNvSpPr>
          <p:nvPr/>
        </p:nvSpPr>
        <p:spPr bwMode="auto">
          <a:xfrm>
            <a:off x="653304" y="6031263"/>
            <a:ext cx="843715"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Next page</a:t>
            </a:r>
            <a:endParaRPr kumimoji="0" lang="en-US" sz="1400" b="0" i="0" u="none" strike="noStrike" cap="none" normalizeH="0" baseline="0" dirty="0">
              <a:ln>
                <a:noFill/>
              </a:ln>
              <a:solidFill>
                <a:srgbClr val="002060"/>
              </a:solidFill>
              <a:effectLst/>
              <a:latin typeface="+mj-lt"/>
            </a:endParaRPr>
          </a:p>
        </p:txBody>
      </p:sp>
      <p:sp>
        <p:nvSpPr>
          <p:cNvPr id="101" name="AutoShape 34"/>
          <p:cNvSpPr>
            <a:spLocks noChangeArrowheads="1"/>
          </p:cNvSpPr>
          <p:nvPr/>
        </p:nvSpPr>
        <p:spPr bwMode="auto">
          <a:xfrm>
            <a:off x="739183" y="3921134"/>
            <a:ext cx="1349366" cy="817523"/>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Start</a:t>
            </a:r>
            <a:endParaRPr kumimoji="0" lang="en-US" sz="1400" b="0" i="0" u="none" strike="noStrike" cap="none" normalizeH="0" baseline="0" dirty="0">
              <a:ln>
                <a:noFill/>
              </a:ln>
              <a:solidFill>
                <a:srgbClr val="002060"/>
              </a:solidFill>
              <a:effectLst/>
              <a:latin typeface="+mj-lt"/>
            </a:endParaRPr>
          </a:p>
        </p:txBody>
      </p:sp>
      <p:cxnSp>
        <p:nvCxnSpPr>
          <p:cNvPr id="102" name="Elbow Connector 101"/>
          <p:cNvCxnSpPr>
            <a:cxnSpLocks/>
            <a:stCxn id="101" idx="2"/>
            <a:endCxn id="55" idx="1"/>
          </p:cNvCxnSpPr>
          <p:nvPr/>
        </p:nvCxnSpPr>
        <p:spPr>
          <a:xfrm rot="5400000" flipH="1">
            <a:off x="-136249" y="3188542"/>
            <a:ext cx="2289474" cy="810757"/>
          </a:xfrm>
          <a:prstGeom prst="bentConnector4">
            <a:avLst>
              <a:gd name="adj1" fmla="val -9985"/>
              <a:gd name="adj2" fmla="val 128196"/>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5" name="Text Box 11"/>
          <p:cNvSpPr txBox="1">
            <a:spLocks noChangeArrowheads="1"/>
          </p:cNvSpPr>
          <p:nvPr/>
        </p:nvSpPr>
        <p:spPr bwMode="auto">
          <a:xfrm>
            <a:off x="603109" y="4630573"/>
            <a:ext cx="516798"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No</a:t>
            </a:r>
            <a:endParaRPr kumimoji="0" lang="en-US" sz="1400" b="0" i="0" u="none" strike="noStrike" cap="none" normalizeH="0" baseline="0" dirty="0">
              <a:ln>
                <a:noFill/>
              </a:ln>
              <a:solidFill>
                <a:srgbClr val="002060"/>
              </a:solidFill>
              <a:effectLst/>
              <a:latin typeface="+mj-lt"/>
            </a:endParaRPr>
          </a:p>
        </p:txBody>
      </p:sp>
      <p:cxnSp>
        <p:nvCxnSpPr>
          <p:cNvPr id="106" name="Elbow Connector 105"/>
          <p:cNvCxnSpPr>
            <a:cxnSpLocks/>
            <a:stCxn id="101" idx="3"/>
            <a:endCxn id="52" idx="1"/>
          </p:cNvCxnSpPr>
          <p:nvPr/>
        </p:nvCxnSpPr>
        <p:spPr>
          <a:xfrm flipV="1">
            <a:off x="2088549" y="2248570"/>
            <a:ext cx="579626" cy="2081326"/>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cxnSpLocks/>
            <a:stCxn id="52" idx="0"/>
            <a:endCxn id="55" idx="0"/>
          </p:cNvCxnSpPr>
          <p:nvPr/>
        </p:nvCxnSpPr>
        <p:spPr>
          <a:xfrm rot="16200000" flipV="1">
            <a:off x="2131104" y="628053"/>
            <a:ext cx="485850" cy="1937659"/>
          </a:xfrm>
          <a:prstGeom prst="bentConnector3">
            <a:avLst>
              <a:gd name="adj1" fmla="val 14705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8" name="Text Box 11"/>
          <p:cNvSpPr txBox="1">
            <a:spLocks noChangeArrowheads="1"/>
          </p:cNvSpPr>
          <p:nvPr/>
        </p:nvSpPr>
        <p:spPr bwMode="auto">
          <a:xfrm>
            <a:off x="2386005" y="3766342"/>
            <a:ext cx="560957" cy="34168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Yes</a:t>
            </a:r>
            <a:endParaRPr kumimoji="0" lang="en-US" sz="1400" b="0" i="0" u="none" strike="noStrike" cap="none" normalizeH="0" baseline="0" dirty="0">
              <a:ln>
                <a:noFill/>
              </a:ln>
              <a:solidFill>
                <a:srgbClr val="002060"/>
              </a:solidFill>
              <a:effectLst/>
              <a:latin typeface="+mj-lt"/>
            </a:endParaRPr>
          </a:p>
        </p:txBody>
      </p:sp>
      <p:cxnSp>
        <p:nvCxnSpPr>
          <p:cNvPr id="110" name="Elbow Connector 109"/>
          <p:cNvCxnSpPr>
            <a:cxnSpLocks/>
            <a:stCxn id="78" idx="0"/>
            <a:endCxn id="71" idx="1"/>
          </p:cNvCxnSpPr>
          <p:nvPr/>
        </p:nvCxnSpPr>
        <p:spPr>
          <a:xfrm rot="5400000" flipH="1" flipV="1">
            <a:off x="2285354" y="4958710"/>
            <a:ext cx="1250758" cy="757646"/>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2" name="Text Box 11"/>
          <p:cNvSpPr txBox="1">
            <a:spLocks noChangeArrowheads="1"/>
          </p:cNvSpPr>
          <p:nvPr/>
        </p:nvSpPr>
        <p:spPr bwMode="auto">
          <a:xfrm>
            <a:off x="6288495" y="5779670"/>
            <a:ext cx="2875383"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Stay in Load </a:t>
            </a:r>
            <a:r>
              <a:rPr kumimoji="0" lang="en-US" sz="1400" dirty="0">
                <a:solidFill>
                  <a:srgbClr val="002060"/>
                </a:solidFill>
                <a:latin typeface="+mj-lt"/>
                <a:ea typeface="Times New Roman" pitchFamily="18" charset="0"/>
              </a:rPr>
              <a:t>until SCL has started</a:t>
            </a:r>
            <a:endParaRPr kumimoji="0" lang="en-US" sz="1400" b="0" i="0" u="none" strike="noStrike" cap="none" normalizeH="0" baseline="0" dirty="0">
              <a:ln>
                <a:noFill/>
              </a:ln>
              <a:solidFill>
                <a:srgbClr val="002060"/>
              </a:solidFill>
              <a:effectLst/>
              <a:latin typeface="+mj-lt"/>
            </a:endParaRPr>
          </a:p>
        </p:txBody>
      </p:sp>
      <p:sp>
        <p:nvSpPr>
          <p:cNvPr id="57" name="TextBox 56"/>
          <p:cNvSpPr txBox="1"/>
          <p:nvPr/>
        </p:nvSpPr>
        <p:spPr>
          <a:xfrm>
            <a:off x="517540" y="5067588"/>
            <a:ext cx="2050021" cy="738664"/>
          </a:xfrm>
          <a:prstGeom prst="rect">
            <a:avLst/>
          </a:prstGeom>
          <a:noFill/>
        </p:spPr>
        <p:txBody>
          <a:bodyPr wrap="square" rtlCol="0">
            <a:spAutoFit/>
          </a:bodyPr>
          <a:lstStyle/>
          <a:p>
            <a:pPr>
              <a:buNone/>
            </a:pPr>
            <a:r>
              <a:rPr lang="en-US" sz="1400" dirty="0">
                <a:solidFill>
                  <a:srgbClr val="002060"/>
                </a:solidFill>
              </a:rPr>
              <a:t>Count decrements on negative edges of SCL clock for writing</a:t>
            </a:r>
          </a:p>
        </p:txBody>
      </p:sp>
      <p:sp>
        <p:nvSpPr>
          <p:cNvPr id="67" name="Text Box 11"/>
          <p:cNvSpPr txBox="1">
            <a:spLocks noChangeArrowheads="1"/>
          </p:cNvSpPr>
          <p:nvPr/>
        </p:nvSpPr>
        <p:spPr bwMode="auto">
          <a:xfrm>
            <a:off x="8140905" y="4927468"/>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No</a:t>
            </a:r>
            <a:endParaRPr kumimoji="0" lang="en-US" sz="1400" b="0" i="0" u="none" strike="noStrike" cap="none" normalizeH="0" baseline="0" dirty="0">
              <a:ln>
                <a:noFill/>
              </a:ln>
              <a:solidFill>
                <a:srgbClr val="002060"/>
              </a:solidFill>
              <a:effectLst/>
              <a:latin typeface="+mj-lt"/>
            </a:endParaRPr>
          </a:p>
        </p:txBody>
      </p:sp>
      <p:sp>
        <p:nvSpPr>
          <p:cNvPr id="22" name="Text Box 11">
            <a:extLst>
              <a:ext uri="{FF2B5EF4-FFF2-40B4-BE49-F238E27FC236}">
                <a16:creationId xmlns:a16="http://schemas.microsoft.com/office/drawing/2014/main" id="{A3F797CE-72FF-4B0F-9370-41E794401A4E}"/>
              </a:ext>
            </a:extLst>
          </p:cNvPr>
          <p:cNvSpPr txBox="1">
            <a:spLocks noChangeArrowheads="1"/>
          </p:cNvSpPr>
          <p:nvPr/>
        </p:nvSpPr>
        <p:spPr bwMode="auto">
          <a:xfrm>
            <a:off x="5826462" y="4927468"/>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rPr>
              <a:t>Yes</a:t>
            </a:r>
          </a:p>
        </p:txBody>
      </p:sp>
      <p:cxnSp>
        <p:nvCxnSpPr>
          <p:cNvPr id="84" name="Elbow Connector 109">
            <a:extLst>
              <a:ext uri="{FF2B5EF4-FFF2-40B4-BE49-F238E27FC236}">
                <a16:creationId xmlns:a16="http://schemas.microsoft.com/office/drawing/2014/main" id="{B7ACB6CA-3451-4280-819A-68B242B8728D}"/>
              </a:ext>
            </a:extLst>
          </p:cNvPr>
          <p:cNvCxnSpPr>
            <a:cxnSpLocks/>
            <a:stCxn id="71" idx="2"/>
            <a:endCxn id="78" idx="3"/>
          </p:cNvCxnSpPr>
          <p:nvPr/>
        </p:nvCxnSpPr>
        <p:spPr>
          <a:xfrm rot="5400000">
            <a:off x="3597418" y="5772657"/>
            <a:ext cx="409995" cy="578462"/>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8C12AB5-55DB-4C2F-968D-FBFA0AA78161}"/>
              </a:ext>
            </a:extLst>
          </p:cNvPr>
          <p:cNvSpPr txBox="1"/>
          <p:nvPr/>
        </p:nvSpPr>
        <p:spPr>
          <a:xfrm>
            <a:off x="4521469" y="6137264"/>
            <a:ext cx="3104337" cy="523220"/>
          </a:xfrm>
          <a:prstGeom prst="rect">
            <a:avLst/>
          </a:prstGeom>
          <a:noFill/>
        </p:spPr>
        <p:txBody>
          <a:bodyPr wrap="square" rtlCol="0">
            <a:spAutoFit/>
          </a:bodyPr>
          <a:lstStyle/>
          <a:p>
            <a:pPr>
              <a:buNone/>
            </a:pPr>
            <a:r>
              <a:rPr lang="en-US" sz="1400" dirty="0">
                <a:solidFill>
                  <a:srgbClr val="002060"/>
                </a:solidFill>
              </a:rPr>
              <a:t>StartTimer=0 to start delay timer, i.e., No=1 and Yes=0</a:t>
            </a:r>
          </a:p>
        </p:txBody>
      </p:sp>
    </p:spTree>
    <p:extLst>
      <p:ext uri="{BB962C8B-B14F-4D97-AF65-F5344CB8AC3E}">
        <p14:creationId xmlns:p14="http://schemas.microsoft.com/office/powerpoint/2010/main" val="172512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Lab #2 Phase II: Read Temp Controller ASM Chart (Ver 4.0) (page 2)</a:t>
            </a:r>
          </a:p>
        </p:txBody>
      </p:sp>
      <p:sp>
        <p:nvSpPr>
          <p:cNvPr id="162" name="AutoShape 35"/>
          <p:cNvSpPr>
            <a:spLocks noChangeArrowheads="1"/>
          </p:cNvSpPr>
          <p:nvPr/>
        </p:nvSpPr>
        <p:spPr bwMode="auto">
          <a:xfrm>
            <a:off x="992993" y="1964847"/>
            <a:ext cx="1682918" cy="2054835"/>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 Rate Enable=1</a:t>
            </a:r>
          </a:p>
          <a:p>
            <a:pPr algn="ctr">
              <a:spcBef>
                <a:spcPct val="0"/>
              </a:spcBef>
              <a:buNone/>
            </a:pPr>
            <a:r>
              <a:rPr kumimoji="0" lang="en-US" sz="1400" dirty="0">
                <a:solidFill>
                  <a:srgbClr val="002060"/>
                </a:solidFill>
                <a:latin typeface="Times New Roman" pitchFamily="18" charset="0"/>
              </a:rPr>
              <a:t>ReadorWrite=1</a:t>
            </a:r>
          </a:p>
          <a:p>
            <a:pPr algn="ctr">
              <a:spcBef>
                <a:spcPct val="0"/>
              </a:spcBef>
              <a:buNone/>
            </a:pPr>
            <a:r>
              <a:rPr kumimoji="0" lang="en-US" sz="1400" dirty="0">
                <a:solidFill>
                  <a:srgbClr val="002060"/>
                </a:solidFill>
                <a:latin typeface="Times New Roman" pitchFamily="18" charset="0"/>
              </a:rPr>
              <a:t>Write Load=0</a:t>
            </a:r>
          </a:p>
          <a:p>
            <a:pPr algn="ctr">
              <a:spcBef>
                <a:spcPct val="0"/>
              </a:spcBef>
              <a:buNone/>
            </a:pPr>
            <a:r>
              <a:rPr kumimoji="0" lang="en-US" sz="1400" dirty="0">
                <a:solidFill>
                  <a:srgbClr val="002060"/>
                </a:solidFill>
                <a:latin typeface="Times New Roman" pitchFamily="18" charset="0"/>
              </a:rPr>
              <a:t>Select=0</a:t>
            </a:r>
          </a:p>
          <a:p>
            <a:pPr algn="ctr">
              <a:spcBef>
                <a:spcPct val="0"/>
              </a:spcBef>
              <a:buNone/>
            </a:pPr>
            <a:r>
              <a:rPr kumimoji="0" lang="en-US" sz="1400" dirty="0">
                <a:solidFill>
                  <a:srgbClr val="002060"/>
                </a:solidFill>
                <a:latin typeface="Times New Roman" pitchFamily="18" charset="0"/>
              </a:rPr>
              <a:t>ShiftorHold=0</a:t>
            </a:r>
          </a:p>
          <a:p>
            <a:pPr algn="ctr">
              <a:spcBef>
                <a:spcPct val="0"/>
              </a:spcBef>
              <a:buNone/>
            </a:pPr>
            <a:r>
              <a:rPr kumimoji="0" lang="en-US" sz="1400" dirty="0">
                <a:solidFill>
                  <a:srgbClr val="002060"/>
                </a:solidFill>
                <a:latin typeface="Times New Roman" pitchFamily="18" charset="0"/>
              </a:rPr>
              <a:t>StartStopAck=0</a:t>
            </a:r>
          </a:p>
          <a:p>
            <a:pPr algn="ctr">
              <a:spcBef>
                <a:spcPct val="0"/>
              </a:spcBef>
              <a:buNone/>
            </a:pPr>
            <a:r>
              <a:rPr kumimoji="0" lang="en-US" sz="1400" dirty="0">
                <a:solidFill>
                  <a:srgbClr val="002060"/>
                </a:solidFill>
                <a:latin typeface="Times New Roman" pitchFamily="18" charset="0"/>
              </a:rPr>
              <a:t>Count=10</a:t>
            </a:r>
          </a:p>
          <a:p>
            <a:pPr algn="ctr">
              <a:spcBef>
                <a:spcPct val="0"/>
              </a:spcBef>
              <a:buNone/>
            </a:pPr>
            <a:r>
              <a:rPr kumimoji="0" lang="en-US" sz="1400" dirty="0">
                <a:solidFill>
                  <a:srgbClr val="002060"/>
                </a:solidFill>
                <a:latin typeface="Times New Roman" pitchFamily="18" charset="0"/>
              </a:rPr>
              <a:t>Done=0</a:t>
            </a:r>
          </a:p>
          <a:p>
            <a:pPr algn="ctr">
              <a:spcBef>
                <a:spcPct val="0"/>
              </a:spcBef>
              <a:buNone/>
            </a:pPr>
            <a:r>
              <a:rPr kumimoji="0" lang="en-US" sz="1400" dirty="0">
                <a:solidFill>
                  <a:srgbClr val="002060"/>
                </a:solidFill>
                <a:latin typeface="Times New Roman" pitchFamily="18" charset="0"/>
              </a:rPr>
              <a:t>StartTimer=No</a:t>
            </a:r>
          </a:p>
        </p:txBody>
      </p:sp>
      <p:sp>
        <p:nvSpPr>
          <p:cNvPr id="164" name="AutoShape 34"/>
          <p:cNvSpPr>
            <a:spLocks noChangeArrowheads="1"/>
          </p:cNvSpPr>
          <p:nvPr/>
        </p:nvSpPr>
        <p:spPr bwMode="auto">
          <a:xfrm>
            <a:off x="3294427" y="1752714"/>
            <a:ext cx="2114180" cy="979948"/>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Positive SCL Edge</a:t>
            </a:r>
            <a:endParaRPr kumimoji="0" lang="en-US" sz="1400" b="0" i="0" u="none" strike="noStrike" cap="none" normalizeH="0" baseline="0" dirty="0">
              <a:ln>
                <a:noFill/>
              </a:ln>
              <a:solidFill>
                <a:srgbClr val="002060"/>
              </a:solidFill>
              <a:effectLst/>
              <a:latin typeface="+mj-lt"/>
            </a:endParaRPr>
          </a:p>
        </p:txBody>
      </p:sp>
      <p:sp>
        <p:nvSpPr>
          <p:cNvPr id="165" name="TextBox 164"/>
          <p:cNvSpPr txBox="1"/>
          <p:nvPr/>
        </p:nvSpPr>
        <p:spPr>
          <a:xfrm>
            <a:off x="86448" y="3109422"/>
            <a:ext cx="1453180" cy="566309"/>
          </a:xfrm>
          <a:prstGeom prst="rect">
            <a:avLst/>
          </a:prstGeom>
          <a:noFill/>
        </p:spPr>
        <p:txBody>
          <a:bodyPr wrap="square" rtlCol="0">
            <a:spAutoFit/>
          </a:bodyPr>
          <a:lstStyle/>
          <a:p>
            <a:pPr>
              <a:buNone/>
            </a:pPr>
            <a:r>
              <a:rPr lang="en-US" sz="1400" dirty="0">
                <a:solidFill>
                  <a:srgbClr val="002060"/>
                </a:solidFill>
              </a:rPr>
              <a:t>From</a:t>
            </a:r>
          </a:p>
          <a:p>
            <a:pPr>
              <a:buNone/>
            </a:pPr>
            <a:r>
              <a:rPr lang="en-US" sz="1400" dirty="0">
                <a:solidFill>
                  <a:srgbClr val="002060"/>
                </a:solidFill>
              </a:rPr>
              <a:t>1</a:t>
            </a:r>
            <a:r>
              <a:rPr lang="en-US" sz="1400" baseline="30000" dirty="0">
                <a:solidFill>
                  <a:srgbClr val="002060"/>
                </a:solidFill>
              </a:rPr>
              <a:t>st</a:t>
            </a:r>
            <a:r>
              <a:rPr lang="en-US" sz="1400" dirty="0">
                <a:solidFill>
                  <a:srgbClr val="002060"/>
                </a:solidFill>
              </a:rPr>
              <a:t> page</a:t>
            </a:r>
          </a:p>
        </p:txBody>
      </p:sp>
      <p:cxnSp>
        <p:nvCxnSpPr>
          <p:cNvPr id="166" name="Elbow Connector 165"/>
          <p:cNvCxnSpPr>
            <a:endCxn id="162" idx="1"/>
          </p:cNvCxnSpPr>
          <p:nvPr/>
        </p:nvCxnSpPr>
        <p:spPr>
          <a:xfrm>
            <a:off x="457200" y="2992265"/>
            <a:ext cx="535793" cy="12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stCxn id="164" idx="0"/>
            <a:endCxn id="162" idx="0"/>
          </p:cNvCxnSpPr>
          <p:nvPr/>
        </p:nvCxnSpPr>
        <p:spPr>
          <a:xfrm rot="16200000" flipH="1" flipV="1">
            <a:off x="2986918" y="600247"/>
            <a:ext cx="212133" cy="2517065"/>
          </a:xfrm>
          <a:prstGeom prst="bentConnector3">
            <a:avLst>
              <a:gd name="adj1" fmla="val -10776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4" name="Text Box 11"/>
          <p:cNvSpPr txBox="1">
            <a:spLocks noChangeArrowheads="1"/>
          </p:cNvSpPr>
          <p:nvPr/>
        </p:nvSpPr>
        <p:spPr bwMode="auto">
          <a:xfrm>
            <a:off x="3552506" y="1518398"/>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No</a:t>
            </a:r>
            <a:endParaRPr kumimoji="0" lang="en-US" sz="1400" b="0" i="0" u="none" strike="noStrike" cap="none" normalizeH="0" baseline="0" dirty="0">
              <a:ln>
                <a:noFill/>
              </a:ln>
              <a:solidFill>
                <a:srgbClr val="002060"/>
              </a:solidFill>
              <a:effectLst/>
              <a:latin typeface="+mj-lt"/>
            </a:endParaRPr>
          </a:p>
        </p:txBody>
      </p:sp>
      <p:sp>
        <p:nvSpPr>
          <p:cNvPr id="195" name="Text Box 11"/>
          <p:cNvSpPr txBox="1">
            <a:spLocks noChangeArrowheads="1"/>
          </p:cNvSpPr>
          <p:nvPr/>
        </p:nvSpPr>
        <p:spPr bwMode="auto">
          <a:xfrm>
            <a:off x="3691164" y="2655614"/>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Yes</a:t>
            </a:r>
            <a:endParaRPr kumimoji="0" lang="en-US" sz="1400" b="0" i="0" u="none" strike="noStrike" cap="none" normalizeH="0" baseline="0" dirty="0">
              <a:ln>
                <a:noFill/>
              </a:ln>
              <a:solidFill>
                <a:srgbClr val="002060"/>
              </a:solidFill>
              <a:effectLst/>
              <a:latin typeface="+mj-lt"/>
            </a:endParaRPr>
          </a:p>
        </p:txBody>
      </p:sp>
      <p:cxnSp>
        <p:nvCxnSpPr>
          <p:cNvPr id="201" name="Elbow Connector 200"/>
          <p:cNvCxnSpPr>
            <a:stCxn id="162" idx="3"/>
            <a:endCxn id="164" idx="1"/>
          </p:cNvCxnSpPr>
          <p:nvPr/>
        </p:nvCxnSpPr>
        <p:spPr>
          <a:xfrm flipV="1">
            <a:off x="2675911" y="2242688"/>
            <a:ext cx="618516" cy="749577"/>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0359" y="1123497"/>
            <a:ext cx="2424013" cy="307777"/>
          </a:xfrm>
          <a:prstGeom prst="rect">
            <a:avLst/>
          </a:prstGeom>
          <a:noFill/>
        </p:spPr>
        <p:txBody>
          <a:bodyPr wrap="square" rtlCol="0">
            <a:spAutoFit/>
          </a:bodyPr>
          <a:lstStyle/>
          <a:p>
            <a:pPr>
              <a:buNone/>
            </a:pPr>
            <a:r>
              <a:rPr lang="en-US" sz="1400" dirty="0">
                <a:solidFill>
                  <a:srgbClr val="002060"/>
                </a:solidFill>
              </a:rPr>
              <a:t>Acknowledge Write State</a:t>
            </a:r>
          </a:p>
        </p:txBody>
      </p:sp>
      <p:sp>
        <p:nvSpPr>
          <p:cNvPr id="9" name="TextBox 8"/>
          <p:cNvSpPr txBox="1"/>
          <p:nvPr/>
        </p:nvSpPr>
        <p:spPr>
          <a:xfrm>
            <a:off x="91191" y="4403233"/>
            <a:ext cx="4615961" cy="2031325"/>
          </a:xfrm>
          <a:prstGeom prst="rect">
            <a:avLst/>
          </a:prstGeom>
          <a:noFill/>
        </p:spPr>
        <p:txBody>
          <a:bodyPr wrap="square" rtlCol="0">
            <a:spAutoFit/>
          </a:bodyPr>
          <a:lstStyle/>
          <a:p>
            <a:pPr>
              <a:buNone/>
            </a:pPr>
            <a:r>
              <a:rPr lang="en-US" sz="1800" dirty="0">
                <a:solidFill>
                  <a:srgbClr val="002060"/>
                </a:solidFill>
              </a:rPr>
              <a:t>ReadorWrite=1 to read</a:t>
            </a:r>
          </a:p>
          <a:p>
            <a:pPr>
              <a:buNone/>
            </a:pPr>
            <a:r>
              <a:rPr lang="en-US" sz="1800" dirty="0">
                <a:solidFill>
                  <a:srgbClr val="002060"/>
                </a:solidFill>
              </a:rPr>
              <a:t>Select=1 to choose shift register</a:t>
            </a:r>
          </a:p>
          <a:p>
            <a:pPr>
              <a:buNone/>
            </a:pPr>
            <a:r>
              <a:rPr lang="en-US" sz="1800" dirty="0">
                <a:solidFill>
                  <a:srgbClr val="002060"/>
                </a:solidFill>
              </a:rPr>
              <a:t>Select=0 to choose Start, Stop and Ack</a:t>
            </a:r>
          </a:p>
          <a:p>
            <a:pPr>
              <a:buNone/>
            </a:pPr>
            <a:r>
              <a:rPr lang="en-US" sz="1800" dirty="0">
                <a:solidFill>
                  <a:srgbClr val="002060"/>
                </a:solidFill>
              </a:rPr>
              <a:t>ShiftorHold=1 to shift</a:t>
            </a:r>
          </a:p>
          <a:p>
            <a:pPr>
              <a:buNone/>
            </a:pPr>
            <a:r>
              <a:rPr lang="en-US" sz="1800" dirty="0">
                <a:solidFill>
                  <a:srgbClr val="002060"/>
                </a:solidFill>
              </a:rPr>
              <a:t>ShiftorHold=0 to hold</a:t>
            </a:r>
          </a:p>
          <a:p>
            <a:pPr>
              <a:buNone/>
            </a:pPr>
            <a:r>
              <a:rPr lang="en-US" sz="1800" dirty="0">
                <a:solidFill>
                  <a:srgbClr val="002060"/>
                </a:solidFill>
              </a:rPr>
              <a:t>Done=0  </a:t>
            </a:r>
            <a:r>
              <a:rPr kumimoji="0" lang="en-US" sz="1800" dirty="0">
                <a:solidFill>
                  <a:srgbClr val="002060"/>
                </a:solidFill>
                <a:ea typeface="Tahoma" panose="020B0604030504040204" pitchFamily="34" charset="0"/>
                <a:cs typeface="Tahoma" panose="020B0604030504040204" pitchFamily="34" charset="0"/>
              </a:rPr>
              <a:t>StartTimer=0 to start delay timer</a:t>
            </a:r>
          </a:p>
        </p:txBody>
      </p:sp>
      <p:sp>
        <p:nvSpPr>
          <p:cNvPr id="34" name="AutoShape 35"/>
          <p:cNvSpPr>
            <a:spLocks noChangeArrowheads="1"/>
          </p:cNvSpPr>
          <p:nvPr/>
        </p:nvSpPr>
        <p:spPr bwMode="auto">
          <a:xfrm>
            <a:off x="6132836" y="1074370"/>
            <a:ext cx="2496433" cy="2430829"/>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BaudRateEnable=1</a:t>
            </a:r>
          </a:p>
          <a:p>
            <a:pPr algn="ctr">
              <a:spcBef>
                <a:spcPct val="0"/>
              </a:spcBef>
              <a:buNone/>
            </a:pPr>
            <a:r>
              <a:rPr kumimoji="0" lang="en-US" sz="1400" dirty="0">
                <a:solidFill>
                  <a:srgbClr val="002060"/>
                </a:solidFill>
                <a:latin typeface="Times New Roman" pitchFamily="18" charset="0"/>
              </a:rPr>
              <a:t>ReadorWrite=1</a:t>
            </a:r>
          </a:p>
          <a:p>
            <a:pPr algn="ctr">
              <a:spcBef>
                <a:spcPct val="0"/>
              </a:spcBef>
              <a:buNone/>
            </a:pPr>
            <a:r>
              <a:rPr kumimoji="0" lang="en-US" sz="1400" dirty="0">
                <a:solidFill>
                  <a:srgbClr val="002060"/>
                </a:solidFill>
                <a:latin typeface="Times New Roman" pitchFamily="18" charset="0"/>
              </a:rPr>
              <a:t>Write Load=0</a:t>
            </a:r>
          </a:p>
          <a:p>
            <a:pPr algn="ctr">
              <a:spcBef>
                <a:spcPct val="0"/>
              </a:spcBef>
              <a:buNone/>
            </a:pPr>
            <a:r>
              <a:rPr kumimoji="0" lang="en-US" sz="1400" dirty="0">
                <a:solidFill>
                  <a:srgbClr val="002060"/>
                </a:solidFill>
                <a:latin typeface="Times New Roman" pitchFamily="18" charset="0"/>
              </a:rPr>
              <a:t>Select=1</a:t>
            </a:r>
          </a:p>
          <a:p>
            <a:pPr algn="ctr">
              <a:spcBef>
                <a:spcPct val="0"/>
              </a:spcBef>
              <a:buNone/>
            </a:pPr>
            <a:r>
              <a:rPr kumimoji="0" lang="en-US" sz="1400" dirty="0">
                <a:solidFill>
                  <a:srgbClr val="002060"/>
                </a:solidFill>
                <a:latin typeface="Times New Roman" pitchFamily="18" charset="0"/>
              </a:rPr>
              <a:t>ShiftorHold=Positive SCL Edge</a:t>
            </a:r>
          </a:p>
          <a:p>
            <a:pPr algn="ctr">
              <a:spcBef>
                <a:spcPct val="0"/>
              </a:spcBef>
              <a:buNone/>
            </a:pPr>
            <a:r>
              <a:rPr kumimoji="0" lang="en-US" sz="1400" dirty="0">
                <a:solidFill>
                  <a:srgbClr val="002060"/>
                </a:solidFill>
                <a:latin typeface="Times New Roman" pitchFamily="18" charset="0"/>
              </a:rPr>
              <a:t>StartStopAck=0</a:t>
            </a:r>
          </a:p>
          <a:p>
            <a:pPr algn="ctr">
              <a:spcBef>
                <a:spcPct val="0"/>
              </a:spcBef>
              <a:buNone/>
            </a:pPr>
            <a:r>
              <a:rPr kumimoji="0" lang="en-US" sz="1400" dirty="0">
                <a:solidFill>
                  <a:srgbClr val="002060"/>
                </a:solidFill>
                <a:latin typeface="Times New Roman" pitchFamily="18" charset="0"/>
              </a:rPr>
              <a:t>Done=0</a:t>
            </a:r>
          </a:p>
          <a:p>
            <a:pPr algn="ctr">
              <a:spcBef>
                <a:spcPct val="0"/>
              </a:spcBef>
              <a:buNone/>
            </a:pPr>
            <a:r>
              <a:rPr kumimoji="0" lang="en-US" sz="1400" dirty="0">
                <a:solidFill>
                  <a:srgbClr val="002060"/>
                </a:solidFill>
                <a:latin typeface="Times New Roman" pitchFamily="18" charset="0"/>
              </a:rPr>
              <a:t>On SCL posedge: Count= Count-1</a:t>
            </a:r>
          </a:p>
          <a:p>
            <a:pPr algn="ctr">
              <a:spcBef>
                <a:spcPct val="0"/>
              </a:spcBef>
              <a:buNone/>
            </a:pPr>
            <a:r>
              <a:rPr kumimoji="0" lang="en-US" sz="1400" dirty="0">
                <a:solidFill>
                  <a:srgbClr val="002060"/>
                </a:solidFill>
                <a:latin typeface="Times New Roman" pitchFamily="18" charset="0"/>
              </a:rPr>
              <a:t>StartTimer=No</a:t>
            </a:r>
          </a:p>
        </p:txBody>
      </p:sp>
      <p:cxnSp>
        <p:nvCxnSpPr>
          <p:cNvPr id="39" name="Elbow Connector 38"/>
          <p:cNvCxnSpPr>
            <a:cxnSpLocks/>
            <a:stCxn id="29" idx="3"/>
            <a:endCxn id="34" idx="0"/>
          </p:cNvCxnSpPr>
          <p:nvPr/>
        </p:nvCxnSpPr>
        <p:spPr>
          <a:xfrm flipV="1">
            <a:off x="5216556" y="1074370"/>
            <a:ext cx="2164497" cy="3717692"/>
          </a:xfrm>
          <a:prstGeom prst="bentConnector4">
            <a:avLst>
              <a:gd name="adj1" fmla="val 21166"/>
              <a:gd name="adj2" fmla="val 106149"/>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2" name="AutoShape 34"/>
          <p:cNvSpPr>
            <a:spLocks noChangeArrowheads="1"/>
          </p:cNvSpPr>
          <p:nvPr/>
        </p:nvSpPr>
        <p:spPr bwMode="auto">
          <a:xfrm>
            <a:off x="6408515" y="4519362"/>
            <a:ext cx="1969159" cy="607947"/>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Count==2</a:t>
            </a:r>
            <a:endParaRPr kumimoji="0" lang="en-US" sz="1400" b="0" i="0" u="none" strike="noStrike" cap="none" normalizeH="0" baseline="0" dirty="0">
              <a:ln>
                <a:noFill/>
              </a:ln>
              <a:solidFill>
                <a:srgbClr val="002060"/>
              </a:solidFill>
              <a:effectLst/>
              <a:latin typeface="+mj-lt"/>
            </a:endParaRPr>
          </a:p>
        </p:txBody>
      </p:sp>
      <p:cxnSp>
        <p:nvCxnSpPr>
          <p:cNvPr id="43" name="Elbow Connector 42"/>
          <p:cNvCxnSpPr>
            <a:cxnSpLocks/>
            <a:stCxn id="42" idx="3"/>
            <a:endCxn id="34" idx="3"/>
          </p:cNvCxnSpPr>
          <p:nvPr/>
        </p:nvCxnSpPr>
        <p:spPr>
          <a:xfrm flipV="1">
            <a:off x="8377674" y="2289785"/>
            <a:ext cx="251595" cy="2533551"/>
          </a:xfrm>
          <a:prstGeom prst="bentConnector3">
            <a:avLst>
              <a:gd name="adj1" fmla="val 19086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7" name="Text Box 11"/>
          <p:cNvSpPr txBox="1">
            <a:spLocks noChangeArrowheads="1"/>
          </p:cNvSpPr>
          <p:nvPr/>
        </p:nvSpPr>
        <p:spPr bwMode="auto">
          <a:xfrm>
            <a:off x="8489616" y="5164011"/>
            <a:ext cx="494352" cy="283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No</a:t>
            </a:r>
            <a:endParaRPr kumimoji="0" lang="en-US" sz="1400" b="0" i="0" u="none" strike="noStrike" cap="none" normalizeH="0" baseline="0" dirty="0">
              <a:ln>
                <a:noFill/>
              </a:ln>
              <a:solidFill>
                <a:srgbClr val="002060"/>
              </a:solidFill>
              <a:effectLst/>
              <a:latin typeface="+mj-lt"/>
            </a:endParaRPr>
          </a:p>
        </p:txBody>
      </p:sp>
      <p:sp>
        <p:nvSpPr>
          <p:cNvPr id="48" name="TextBox 47"/>
          <p:cNvSpPr txBox="1"/>
          <p:nvPr/>
        </p:nvSpPr>
        <p:spPr>
          <a:xfrm>
            <a:off x="7690472" y="656302"/>
            <a:ext cx="1141349" cy="307777"/>
          </a:xfrm>
          <a:prstGeom prst="rect">
            <a:avLst/>
          </a:prstGeom>
          <a:noFill/>
        </p:spPr>
        <p:txBody>
          <a:bodyPr wrap="square" rtlCol="0">
            <a:spAutoFit/>
          </a:bodyPr>
          <a:lstStyle/>
          <a:p>
            <a:pPr>
              <a:buNone/>
            </a:pPr>
            <a:r>
              <a:rPr lang="en-US" sz="1400" dirty="0">
                <a:solidFill>
                  <a:srgbClr val="002060"/>
                </a:solidFill>
              </a:rPr>
              <a:t>Read State</a:t>
            </a:r>
          </a:p>
        </p:txBody>
      </p:sp>
      <p:cxnSp>
        <p:nvCxnSpPr>
          <p:cNvPr id="49" name="Elbow Connector 48"/>
          <p:cNvCxnSpPr>
            <a:stCxn id="42" idx="2"/>
          </p:cNvCxnSpPr>
          <p:nvPr/>
        </p:nvCxnSpPr>
        <p:spPr>
          <a:xfrm rot="5400000">
            <a:off x="7091933" y="5419365"/>
            <a:ext cx="593218" cy="9107"/>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637014" y="5407805"/>
            <a:ext cx="956399" cy="566309"/>
          </a:xfrm>
          <a:prstGeom prst="rect">
            <a:avLst/>
          </a:prstGeom>
          <a:noFill/>
        </p:spPr>
        <p:txBody>
          <a:bodyPr wrap="square" rtlCol="0">
            <a:spAutoFit/>
          </a:bodyPr>
          <a:lstStyle/>
          <a:p>
            <a:pPr>
              <a:buNone/>
            </a:pPr>
            <a:r>
              <a:rPr lang="en-US" sz="1400" dirty="0">
                <a:solidFill>
                  <a:srgbClr val="002060"/>
                </a:solidFill>
              </a:rPr>
              <a:t>To</a:t>
            </a:r>
          </a:p>
          <a:p>
            <a:pPr>
              <a:buNone/>
            </a:pPr>
            <a:r>
              <a:rPr lang="en-US" sz="1400" dirty="0">
                <a:solidFill>
                  <a:srgbClr val="002060"/>
                </a:solidFill>
              </a:rPr>
              <a:t>3</a:t>
            </a:r>
            <a:r>
              <a:rPr lang="en-US" sz="1400" baseline="30000" dirty="0">
                <a:solidFill>
                  <a:srgbClr val="002060"/>
                </a:solidFill>
              </a:rPr>
              <a:t>rd</a:t>
            </a:r>
            <a:r>
              <a:rPr lang="en-US" sz="1400" dirty="0">
                <a:solidFill>
                  <a:srgbClr val="002060"/>
                </a:solidFill>
              </a:rPr>
              <a:t> page</a:t>
            </a:r>
          </a:p>
        </p:txBody>
      </p:sp>
      <p:sp>
        <p:nvSpPr>
          <p:cNvPr id="66" name="TextBox 65"/>
          <p:cNvSpPr txBox="1"/>
          <p:nvPr/>
        </p:nvSpPr>
        <p:spPr>
          <a:xfrm>
            <a:off x="4544264" y="5784731"/>
            <a:ext cx="2765727" cy="954107"/>
          </a:xfrm>
          <a:prstGeom prst="rect">
            <a:avLst/>
          </a:prstGeom>
          <a:noFill/>
        </p:spPr>
        <p:txBody>
          <a:bodyPr wrap="square" rtlCol="0">
            <a:spAutoFit/>
          </a:bodyPr>
          <a:lstStyle/>
          <a:p>
            <a:pPr>
              <a:buNone/>
            </a:pPr>
            <a:r>
              <a:rPr lang="en-US" sz="1400" dirty="0">
                <a:solidFill>
                  <a:srgbClr val="002060"/>
                </a:solidFill>
              </a:rPr>
              <a:t>Count goes from 10 to 2 to read for 8 SCL clock. Read and Shift on shift register is on positive edges of SCL</a:t>
            </a:r>
          </a:p>
        </p:txBody>
      </p:sp>
      <p:sp>
        <p:nvSpPr>
          <p:cNvPr id="25" name="TextBox 24"/>
          <p:cNvSpPr txBox="1"/>
          <p:nvPr/>
        </p:nvSpPr>
        <p:spPr>
          <a:xfrm>
            <a:off x="2521979" y="649236"/>
            <a:ext cx="2050021" cy="738664"/>
          </a:xfrm>
          <a:prstGeom prst="rect">
            <a:avLst/>
          </a:prstGeom>
          <a:noFill/>
        </p:spPr>
        <p:txBody>
          <a:bodyPr wrap="square" rtlCol="0">
            <a:spAutoFit/>
          </a:bodyPr>
          <a:lstStyle/>
          <a:p>
            <a:pPr>
              <a:buNone/>
            </a:pPr>
            <a:r>
              <a:rPr lang="en-US" sz="1400" dirty="0">
                <a:solidFill>
                  <a:srgbClr val="002060"/>
                </a:solidFill>
              </a:rPr>
              <a:t>Count decrements on positive edges of SCL clock for reading</a:t>
            </a:r>
          </a:p>
        </p:txBody>
      </p:sp>
      <p:sp>
        <p:nvSpPr>
          <p:cNvPr id="29" name="AutoShape 34"/>
          <p:cNvSpPr>
            <a:spLocks noChangeArrowheads="1"/>
          </p:cNvSpPr>
          <p:nvPr/>
        </p:nvSpPr>
        <p:spPr bwMode="auto">
          <a:xfrm>
            <a:off x="3444653" y="4302088"/>
            <a:ext cx="1771903" cy="979948"/>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SDA==0</a:t>
            </a:r>
            <a:endParaRPr kumimoji="0" lang="en-US" sz="1400" b="0" i="0" u="none" strike="noStrike" cap="none" normalizeH="0" baseline="0" dirty="0">
              <a:ln>
                <a:noFill/>
              </a:ln>
              <a:solidFill>
                <a:srgbClr val="002060"/>
              </a:solidFill>
              <a:effectLst/>
              <a:latin typeface="+mj-lt"/>
            </a:endParaRPr>
          </a:p>
        </p:txBody>
      </p:sp>
      <p:cxnSp>
        <p:nvCxnSpPr>
          <p:cNvPr id="33" name="Elbow Connector 32"/>
          <p:cNvCxnSpPr>
            <a:stCxn id="164" idx="2"/>
            <a:endCxn id="73" idx="0"/>
          </p:cNvCxnSpPr>
          <p:nvPr/>
        </p:nvCxnSpPr>
        <p:spPr>
          <a:xfrm rot="5400000">
            <a:off x="4140451" y="2920018"/>
            <a:ext cx="398422" cy="2371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9" idx="2"/>
          </p:cNvCxnSpPr>
          <p:nvPr/>
        </p:nvCxnSpPr>
        <p:spPr>
          <a:xfrm rot="16200000" flipH="1">
            <a:off x="4463536" y="5149104"/>
            <a:ext cx="213718" cy="4795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792745" y="5383183"/>
            <a:ext cx="1155037" cy="307777"/>
          </a:xfrm>
          <a:prstGeom prst="rect">
            <a:avLst/>
          </a:prstGeom>
          <a:noFill/>
        </p:spPr>
        <p:txBody>
          <a:bodyPr wrap="square" rtlCol="0">
            <a:spAutoFit/>
          </a:bodyPr>
          <a:lstStyle/>
          <a:p>
            <a:pPr>
              <a:buNone/>
            </a:pPr>
            <a:r>
              <a:rPr lang="en-US" sz="1400" dirty="0">
                <a:solidFill>
                  <a:srgbClr val="002060"/>
                </a:solidFill>
              </a:rPr>
              <a:t>Start State</a:t>
            </a:r>
          </a:p>
        </p:txBody>
      </p:sp>
      <p:sp>
        <p:nvSpPr>
          <p:cNvPr id="41" name="Text Box 11"/>
          <p:cNvSpPr txBox="1">
            <a:spLocks noChangeArrowheads="1"/>
          </p:cNvSpPr>
          <p:nvPr/>
        </p:nvSpPr>
        <p:spPr bwMode="auto">
          <a:xfrm>
            <a:off x="4592848" y="5038150"/>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No</a:t>
            </a:r>
            <a:endParaRPr kumimoji="0" lang="en-US" sz="1400" b="0" i="0" u="none" strike="noStrike" cap="none" normalizeH="0" baseline="0" dirty="0">
              <a:ln>
                <a:noFill/>
              </a:ln>
              <a:solidFill>
                <a:srgbClr val="002060"/>
              </a:solidFill>
              <a:effectLst/>
              <a:latin typeface="+mj-lt"/>
            </a:endParaRPr>
          </a:p>
        </p:txBody>
      </p:sp>
      <p:sp>
        <p:nvSpPr>
          <p:cNvPr id="44" name="Text Box 11"/>
          <p:cNvSpPr txBox="1">
            <a:spLocks noChangeArrowheads="1"/>
          </p:cNvSpPr>
          <p:nvPr/>
        </p:nvSpPr>
        <p:spPr bwMode="auto">
          <a:xfrm>
            <a:off x="5024859" y="4356569"/>
            <a:ext cx="518617" cy="295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Yes</a:t>
            </a:r>
            <a:endParaRPr kumimoji="0" lang="en-US" sz="1400" b="0" i="0" u="none" strike="noStrike" cap="none" normalizeH="0" baseline="0" dirty="0">
              <a:ln>
                <a:noFill/>
              </a:ln>
              <a:solidFill>
                <a:srgbClr val="002060"/>
              </a:solidFill>
              <a:effectLst/>
              <a:latin typeface="+mj-lt"/>
            </a:endParaRPr>
          </a:p>
        </p:txBody>
      </p:sp>
      <p:sp>
        <p:nvSpPr>
          <p:cNvPr id="73" name="AutoShape 35"/>
          <p:cNvSpPr>
            <a:spLocks noChangeArrowheads="1"/>
          </p:cNvSpPr>
          <p:nvPr/>
        </p:nvSpPr>
        <p:spPr bwMode="auto">
          <a:xfrm>
            <a:off x="3486348" y="3131084"/>
            <a:ext cx="1682918" cy="827063"/>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Check Acknowledgment</a:t>
            </a:r>
          </a:p>
        </p:txBody>
      </p:sp>
      <p:cxnSp>
        <p:nvCxnSpPr>
          <p:cNvPr id="79" name="Elbow Connector 78"/>
          <p:cNvCxnSpPr>
            <a:stCxn id="73" idx="2"/>
            <a:endCxn id="29" idx="0"/>
          </p:cNvCxnSpPr>
          <p:nvPr/>
        </p:nvCxnSpPr>
        <p:spPr>
          <a:xfrm rot="16200000" flipH="1">
            <a:off x="4157236" y="4128718"/>
            <a:ext cx="343941" cy="279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473666" y="2779235"/>
            <a:ext cx="1560639" cy="307777"/>
          </a:xfrm>
          <a:prstGeom prst="rect">
            <a:avLst/>
          </a:prstGeom>
          <a:noFill/>
        </p:spPr>
        <p:txBody>
          <a:bodyPr wrap="square" rtlCol="0">
            <a:spAutoFit/>
          </a:bodyPr>
          <a:lstStyle/>
          <a:p>
            <a:pPr>
              <a:buNone/>
            </a:pPr>
            <a:r>
              <a:rPr lang="en-US" sz="1400" dirty="0">
                <a:solidFill>
                  <a:srgbClr val="002060"/>
                </a:solidFill>
              </a:rPr>
              <a:t>Check State</a:t>
            </a:r>
          </a:p>
        </p:txBody>
      </p:sp>
      <p:cxnSp>
        <p:nvCxnSpPr>
          <p:cNvPr id="56" name="Elbow Connector 55"/>
          <p:cNvCxnSpPr>
            <a:cxnSpLocks/>
            <a:stCxn id="34" idx="2"/>
            <a:endCxn id="42" idx="0"/>
          </p:cNvCxnSpPr>
          <p:nvPr/>
        </p:nvCxnSpPr>
        <p:spPr>
          <a:xfrm rot="16200000" flipH="1">
            <a:off x="6879993" y="4006259"/>
            <a:ext cx="1014163" cy="12042"/>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11">
            <a:extLst>
              <a:ext uri="{FF2B5EF4-FFF2-40B4-BE49-F238E27FC236}">
                <a16:creationId xmlns:a16="http://schemas.microsoft.com/office/drawing/2014/main" id="{42AA0370-C6E7-451B-99AE-E97617109C96}"/>
              </a:ext>
            </a:extLst>
          </p:cNvPr>
          <p:cNvSpPr txBox="1">
            <a:spLocks noChangeArrowheads="1"/>
          </p:cNvSpPr>
          <p:nvPr/>
        </p:nvSpPr>
        <p:spPr bwMode="auto">
          <a:xfrm>
            <a:off x="6800384" y="5268414"/>
            <a:ext cx="518617" cy="295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Yes</a:t>
            </a:r>
            <a:endParaRPr kumimoji="0" lang="en-US" sz="1400" b="0" i="0" u="none" strike="noStrike" cap="none" normalizeH="0" baseline="0" dirty="0">
              <a:ln>
                <a:noFill/>
              </a:ln>
              <a:solidFill>
                <a:srgbClr val="002060"/>
              </a:solidFill>
              <a:effectLst/>
              <a:latin typeface="+mj-lt"/>
            </a:endParaRPr>
          </a:p>
        </p:txBody>
      </p:sp>
    </p:spTree>
    <p:extLst>
      <p:ext uri="{BB962C8B-B14F-4D97-AF65-F5344CB8AC3E}">
        <p14:creationId xmlns:p14="http://schemas.microsoft.com/office/powerpoint/2010/main" val="308694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Lab #2 Phase II: Read Temp Module Controller ASM Chart (Ver 4.0) (con’t)</a:t>
            </a:r>
          </a:p>
        </p:txBody>
      </p:sp>
      <p:sp>
        <p:nvSpPr>
          <p:cNvPr id="97" name="AutoShape 35"/>
          <p:cNvSpPr>
            <a:spLocks noChangeArrowheads="1"/>
          </p:cNvSpPr>
          <p:nvPr/>
        </p:nvSpPr>
        <p:spPr bwMode="auto">
          <a:xfrm>
            <a:off x="6858000" y="838200"/>
            <a:ext cx="1682918" cy="1982415"/>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 Rate Enable=0</a:t>
            </a:r>
          </a:p>
          <a:p>
            <a:pPr algn="ctr">
              <a:spcBef>
                <a:spcPct val="0"/>
              </a:spcBef>
              <a:buNone/>
            </a:pPr>
            <a:r>
              <a:rPr kumimoji="0" lang="en-US" sz="1400" dirty="0">
                <a:solidFill>
                  <a:srgbClr val="002060"/>
                </a:solidFill>
                <a:latin typeface="Times New Roman" pitchFamily="18" charset="0"/>
              </a:rPr>
              <a:t>ReadorWrite=0</a:t>
            </a:r>
          </a:p>
          <a:p>
            <a:pPr algn="ctr">
              <a:spcBef>
                <a:spcPct val="0"/>
              </a:spcBef>
              <a:buNone/>
            </a:pPr>
            <a:r>
              <a:rPr kumimoji="0" lang="en-US" sz="1400" dirty="0">
                <a:solidFill>
                  <a:srgbClr val="002060"/>
                </a:solidFill>
                <a:latin typeface="Times New Roman" pitchFamily="18" charset="0"/>
              </a:rPr>
              <a:t>Write Load=0</a:t>
            </a:r>
          </a:p>
          <a:p>
            <a:pPr algn="ctr">
              <a:spcBef>
                <a:spcPct val="0"/>
              </a:spcBef>
              <a:buNone/>
            </a:pPr>
            <a:r>
              <a:rPr kumimoji="0" lang="en-US" sz="1400" dirty="0">
                <a:solidFill>
                  <a:srgbClr val="002060"/>
                </a:solidFill>
                <a:latin typeface="Times New Roman" pitchFamily="18" charset="0"/>
              </a:rPr>
              <a:t>Select=0</a:t>
            </a:r>
          </a:p>
          <a:p>
            <a:pPr algn="ctr">
              <a:spcBef>
                <a:spcPct val="0"/>
              </a:spcBef>
              <a:buNone/>
            </a:pPr>
            <a:r>
              <a:rPr kumimoji="0" lang="en-US" sz="1400" dirty="0">
                <a:solidFill>
                  <a:srgbClr val="002060"/>
                </a:solidFill>
                <a:latin typeface="Times New Roman" pitchFamily="18" charset="0"/>
              </a:rPr>
              <a:t>ShiftorHold=0</a:t>
            </a:r>
          </a:p>
          <a:p>
            <a:pPr algn="ctr">
              <a:spcBef>
                <a:spcPct val="0"/>
              </a:spcBef>
              <a:buNone/>
            </a:pPr>
            <a:r>
              <a:rPr kumimoji="0" lang="en-US" sz="1400" dirty="0">
                <a:solidFill>
                  <a:srgbClr val="002060"/>
                </a:solidFill>
                <a:latin typeface="Times New Roman" pitchFamily="18" charset="0"/>
              </a:rPr>
              <a:t>StartStopAck=0</a:t>
            </a:r>
          </a:p>
          <a:p>
            <a:pPr algn="ctr">
              <a:spcBef>
                <a:spcPct val="0"/>
              </a:spcBef>
              <a:buNone/>
            </a:pPr>
            <a:r>
              <a:rPr kumimoji="0" lang="en-US" sz="1400" dirty="0">
                <a:solidFill>
                  <a:srgbClr val="002060"/>
                </a:solidFill>
                <a:latin typeface="Times New Roman" pitchFamily="18" charset="0"/>
              </a:rPr>
              <a:t>Count=10</a:t>
            </a:r>
          </a:p>
          <a:p>
            <a:pPr algn="ctr">
              <a:spcBef>
                <a:spcPct val="0"/>
              </a:spcBef>
              <a:buNone/>
            </a:pPr>
            <a:r>
              <a:rPr kumimoji="0" lang="en-US" sz="1400" dirty="0">
                <a:solidFill>
                  <a:srgbClr val="002060"/>
                </a:solidFill>
                <a:latin typeface="Times New Roman" pitchFamily="18" charset="0"/>
              </a:rPr>
              <a:t>Done=0</a:t>
            </a:r>
          </a:p>
          <a:p>
            <a:pPr algn="ctr">
              <a:spcBef>
                <a:spcPct val="0"/>
              </a:spcBef>
              <a:buNone/>
            </a:pPr>
            <a:r>
              <a:rPr kumimoji="0" lang="en-US" sz="1400" dirty="0">
                <a:solidFill>
                  <a:srgbClr val="002060"/>
                </a:solidFill>
                <a:latin typeface="Times New Roman" pitchFamily="18" charset="0"/>
              </a:rPr>
              <a:t>StartTimer=Yes</a:t>
            </a:r>
          </a:p>
        </p:txBody>
      </p:sp>
      <p:cxnSp>
        <p:nvCxnSpPr>
          <p:cNvPr id="104" name="Elbow Connector 103"/>
          <p:cNvCxnSpPr>
            <a:stCxn id="97" idx="2"/>
            <a:endCxn id="38" idx="0"/>
          </p:cNvCxnSpPr>
          <p:nvPr/>
        </p:nvCxnSpPr>
        <p:spPr>
          <a:xfrm rot="5400000">
            <a:off x="7435965" y="3084109"/>
            <a:ext cx="526988" cy="12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9" name="Text Box 11"/>
          <p:cNvSpPr txBox="1">
            <a:spLocks noChangeArrowheads="1"/>
          </p:cNvSpPr>
          <p:nvPr/>
        </p:nvSpPr>
        <p:spPr bwMode="auto">
          <a:xfrm>
            <a:off x="7725668" y="2996872"/>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No</a:t>
            </a:r>
            <a:endParaRPr kumimoji="0" lang="en-US" sz="1400" b="0" i="0" u="none" strike="noStrike" cap="none" normalizeH="0" baseline="0" dirty="0">
              <a:ln>
                <a:noFill/>
              </a:ln>
              <a:solidFill>
                <a:srgbClr val="002060"/>
              </a:solidFill>
              <a:effectLst/>
              <a:latin typeface="+mj-lt"/>
            </a:endParaRPr>
          </a:p>
        </p:txBody>
      </p:sp>
      <p:cxnSp>
        <p:nvCxnSpPr>
          <p:cNvPr id="137" name="Elbow Connector 136"/>
          <p:cNvCxnSpPr>
            <a:stCxn id="38" idx="3"/>
            <a:endCxn id="97" idx="3"/>
          </p:cNvCxnSpPr>
          <p:nvPr/>
        </p:nvCxnSpPr>
        <p:spPr>
          <a:xfrm flipH="1" flipV="1">
            <a:off x="8540918" y="1829408"/>
            <a:ext cx="22207" cy="1822169"/>
          </a:xfrm>
          <a:prstGeom prst="bentConnector3">
            <a:avLst>
              <a:gd name="adj1" fmla="val -1029405"/>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0" name="Text Box 11"/>
          <p:cNvSpPr txBox="1">
            <a:spLocks noChangeArrowheads="1"/>
          </p:cNvSpPr>
          <p:nvPr/>
        </p:nvSpPr>
        <p:spPr bwMode="auto">
          <a:xfrm>
            <a:off x="6869511" y="3749897"/>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Yes</a:t>
            </a:r>
            <a:endParaRPr kumimoji="0" lang="en-US" sz="1400" b="0" i="0" u="none" strike="noStrike" cap="none" normalizeH="0" baseline="0" dirty="0">
              <a:ln>
                <a:noFill/>
              </a:ln>
              <a:solidFill>
                <a:srgbClr val="002060"/>
              </a:solidFill>
              <a:effectLst/>
              <a:latin typeface="+mj-lt"/>
            </a:endParaRPr>
          </a:p>
        </p:txBody>
      </p:sp>
      <p:sp>
        <p:nvSpPr>
          <p:cNvPr id="162" name="AutoShape 35"/>
          <p:cNvSpPr>
            <a:spLocks noChangeArrowheads="1"/>
          </p:cNvSpPr>
          <p:nvPr/>
        </p:nvSpPr>
        <p:spPr bwMode="auto">
          <a:xfrm>
            <a:off x="3316143" y="2509973"/>
            <a:ext cx="1682918" cy="2052991"/>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 Rate Enable=1</a:t>
            </a:r>
          </a:p>
          <a:p>
            <a:pPr algn="ctr">
              <a:spcBef>
                <a:spcPct val="0"/>
              </a:spcBef>
              <a:buNone/>
            </a:pPr>
            <a:r>
              <a:rPr kumimoji="0" lang="en-US" sz="1400" dirty="0">
                <a:solidFill>
                  <a:srgbClr val="002060"/>
                </a:solidFill>
                <a:latin typeface="Times New Roman" pitchFamily="18" charset="0"/>
              </a:rPr>
              <a:t>ReadorWrite=0</a:t>
            </a:r>
          </a:p>
          <a:p>
            <a:pPr algn="ctr">
              <a:spcBef>
                <a:spcPct val="0"/>
              </a:spcBef>
              <a:buNone/>
            </a:pPr>
            <a:r>
              <a:rPr kumimoji="0" lang="en-US" sz="1400" dirty="0">
                <a:solidFill>
                  <a:srgbClr val="002060"/>
                </a:solidFill>
                <a:latin typeface="Times New Roman" pitchFamily="18" charset="0"/>
              </a:rPr>
              <a:t>Write Load=0</a:t>
            </a:r>
          </a:p>
          <a:p>
            <a:pPr algn="ctr">
              <a:spcBef>
                <a:spcPct val="0"/>
              </a:spcBef>
              <a:buNone/>
            </a:pPr>
            <a:r>
              <a:rPr kumimoji="0" lang="en-US" sz="1400" dirty="0">
                <a:solidFill>
                  <a:srgbClr val="002060"/>
                </a:solidFill>
                <a:latin typeface="Times New Roman" pitchFamily="18" charset="0"/>
              </a:rPr>
              <a:t>Select=0</a:t>
            </a:r>
          </a:p>
          <a:p>
            <a:pPr algn="ctr">
              <a:spcBef>
                <a:spcPct val="0"/>
              </a:spcBef>
              <a:buNone/>
            </a:pPr>
            <a:r>
              <a:rPr kumimoji="0" lang="en-US" sz="1400" dirty="0">
                <a:solidFill>
                  <a:srgbClr val="002060"/>
                </a:solidFill>
                <a:latin typeface="Times New Roman" pitchFamily="18" charset="0"/>
              </a:rPr>
              <a:t>ShiftorHold=0</a:t>
            </a:r>
          </a:p>
          <a:p>
            <a:pPr algn="ctr">
              <a:spcBef>
                <a:spcPct val="0"/>
              </a:spcBef>
              <a:buNone/>
            </a:pPr>
            <a:r>
              <a:rPr kumimoji="0" lang="en-US" sz="1400" dirty="0">
                <a:solidFill>
                  <a:srgbClr val="002060"/>
                </a:solidFill>
                <a:latin typeface="Times New Roman" pitchFamily="18" charset="0"/>
              </a:rPr>
              <a:t>StartStopAck=0</a:t>
            </a:r>
          </a:p>
          <a:p>
            <a:pPr algn="ctr">
              <a:spcBef>
                <a:spcPct val="0"/>
              </a:spcBef>
              <a:buNone/>
            </a:pPr>
            <a:r>
              <a:rPr kumimoji="0" lang="en-US" sz="1400" dirty="0">
                <a:solidFill>
                  <a:srgbClr val="002060"/>
                </a:solidFill>
                <a:latin typeface="Times New Roman" pitchFamily="18" charset="0"/>
              </a:rPr>
              <a:t>Count=10</a:t>
            </a:r>
          </a:p>
          <a:p>
            <a:pPr algn="ctr">
              <a:spcBef>
                <a:spcPct val="0"/>
              </a:spcBef>
              <a:buNone/>
            </a:pPr>
            <a:r>
              <a:rPr kumimoji="0" lang="en-US" sz="1400" dirty="0">
                <a:solidFill>
                  <a:srgbClr val="002060"/>
                </a:solidFill>
                <a:latin typeface="Times New Roman" pitchFamily="18" charset="0"/>
              </a:rPr>
              <a:t>Done=0</a:t>
            </a:r>
          </a:p>
          <a:p>
            <a:pPr algn="ctr">
              <a:spcBef>
                <a:spcPct val="0"/>
              </a:spcBef>
              <a:buNone/>
            </a:pPr>
            <a:r>
              <a:rPr kumimoji="0" lang="en-US" sz="1400" dirty="0">
                <a:solidFill>
                  <a:srgbClr val="002060"/>
                </a:solidFill>
                <a:latin typeface="Times New Roman" pitchFamily="18" charset="0"/>
              </a:rPr>
              <a:t>StartTimer=No</a:t>
            </a:r>
          </a:p>
        </p:txBody>
      </p:sp>
      <p:sp>
        <p:nvSpPr>
          <p:cNvPr id="164" name="AutoShape 34"/>
          <p:cNvSpPr>
            <a:spLocks noChangeArrowheads="1"/>
          </p:cNvSpPr>
          <p:nvPr/>
        </p:nvSpPr>
        <p:spPr bwMode="auto">
          <a:xfrm>
            <a:off x="4387531" y="960473"/>
            <a:ext cx="1973457" cy="798354"/>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lvl="0" algn="ctr" eaLnBrk="1" hangingPunct="1">
              <a:spcBef>
                <a:spcPct val="0"/>
              </a:spcBef>
              <a:buNone/>
            </a:pPr>
            <a:r>
              <a:rPr kumimoji="0" lang="en-US" sz="1400" dirty="0">
                <a:solidFill>
                  <a:srgbClr val="002060"/>
                </a:solidFill>
              </a:rPr>
              <a:t>Positive SCL Edge</a:t>
            </a:r>
          </a:p>
        </p:txBody>
      </p:sp>
      <p:sp>
        <p:nvSpPr>
          <p:cNvPr id="165" name="TextBox 164"/>
          <p:cNvSpPr txBox="1"/>
          <p:nvPr/>
        </p:nvSpPr>
        <p:spPr>
          <a:xfrm>
            <a:off x="206033" y="1347288"/>
            <a:ext cx="881630" cy="566309"/>
          </a:xfrm>
          <a:prstGeom prst="rect">
            <a:avLst/>
          </a:prstGeom>
          <a:noFill/>
        </p:spPr>
        <p:txBody>
          <a:bodyPr wrap="square" rtlCol="0">
            <a:spAutoFit/>
          </a:bodyPr>
          <a:lstStyle/>
          <a:p>
            <a:pPr>
              <a:buNone/>
            </a:pPr>
            <a:r>
              <a:rPr lang="en-US" sz="1400" dirty="0">
                <a:solidFill>
                  <a:srgbClr val="002060"/>
                </a:solidFill>
              </a:rPr>
              <a:t>From</a:t>
            </a:r>
          </a:p>
          <a:p>
            <a:pPr>
              <a:buNone/>
            </a:pPr>
            <a:r>
              <a:rPr lang="en-US" sz="1400" dirty="0">
                <a:solidFill>
                  <a:srgbClr val="002060"/>
                </a:solidFill>
              </a:rPr>
              <a:t>2</a:t>
            </a:r>
            <a:r>
              <a:rPr lang="en-US" sz="1400" baseline="30000" dirty="0">
                <a:solidFill>
                  <a:srgbClr val="002060"/>
                </a:solidFill>
              </a:rPr>
              <a:t>nd</a:t>
            </a:r>
            <a:r>
              <a:rPr lang="en-US" sz="1400" dirty="0">
                <a:solidFill>
                  <a:srgbClr val="002060"/>
                </a:solidFill>
              </a:rPr>
              <a:t> page</a:t>
            </a:r>
          </a:p>
        </p:txBody>
      </p:sp>
      <p:cxnSp>
        <p:nvCxnSpPr>
          <p:cNvPr id="166" name="Elbow Connector 165"/>
          <p:cNvCxnSpPr>
            <a:cxnSpLocks/>
            <a:stCxn id="72" idx="3"/>
            <a:endCxn id="162" idx="1"/>
          </p:cNvCxnSpPr>
          <p:nvPr/>
        </p:nvCxnSpPr>
        <p:spPr>
          <a:xfrm flipV="1">
            <a:off x="2863495" y="3536469"/>
            <a:ext cx="452648" cy="42927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cxnSpLocks/>
            <a:stCxn id="162" idx="3"/>
            <a:endCxn id="164" idx="2"/>
          </p:cNvCxnSpPr>
          <p:nvPr/>
        </p:nvCxnSpPr>
        <p:spPr>
          <a:xfrm flipV="1">
            <a:off x="4999061" y="1758827"/>
            <a:ext cx="375199" cy="1777642"/>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5644415" y="750663"/>
            <a:ext cx="1304160" cy="307777"/>
          </a:xfrm>
          <a:prstGeom prst="rect">
            <a:avLst/>
          </a:prstGeom>
          <a:noFill/>
        </p:spPr>
        <p:txBody>
          <a:bodyPr wrap="square" rtlCol="0">
            <a:spAutoFit/>
          </a:bodyPr>
          <a:lstStyle/>
          <a:p>
            <a:pPr>
              <a:buNone/>
            </a:pPr>
            <a:r>
              <a:rPr lang="en-US" sz="1400" dirty="0">
                <a:solidFill>
                  <a:srgbClr val="002060"/>
                </a:solidFill>
              </a:rPr>
              <a:t>Transit State</a:t>
            </a:r>
          </a:p>
        </p:txBody>
      </p:sp>
      <p:sp>
        <p:nvSpPr>
          <p:cNvPr id="194" name="Text Box 11"/>
          <p:cNvSpPr txBox="1">
            <a:spLocks noChangeArrowheads="1"/>
          </p:cNvSpPr>
          <p:nvPr/>
        </p:nvSpPr>
        <p:spPr bwMode="auto">
          <a:xfrm>
            <a:off x="4654654" y="673839"/>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No</a:t>
            </a:r>
            <a:endParaRPr kumimoji="0" lang="en-US" sz="1400" b="0" i="0" u="none" strike="noStrike" cap="none" normalizeH="0" baseline="0" dirty="0">
              <a:ln>
                <a:noFill/>
              </a:ln>
              <a:solidFill>
                <a:srgbClr val="002060"/>
              </a:solidFill>
              <a:effectLst/>
              <a:latin typeface="+mj-lt"/>
            </a:endParaRPr>
          </a:p>
        </p:txBody>
      </p:sp>
      <p:sp>
        <p:nvSpPr>
          <p:cNvPr id="195" name="Text Box 11"/>
          <p:cNvSpPr txBox="1">
            <a:spLocks noChangeArrowheads="1"/>
          </p:cNvSpPr>
          <p:nvPr/>
        </p:nvSpPr>
        <p:spPr bwMode="auto">
          <a:xfrm>
            <a:off x="5988994" y="1357679"/>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Yes</a:t>
            </a:r>
            <a:endParaRPr kumimoji="0" lang="en-US" sz="1400" b="0" i="0" u="none" strike="noStrike" cap="none" normalizeH="0" baseline="0" dirty="0">
              <a:ln>
                <a:noFill/>
              </a:ln>
              <a:solidFill>
                <a:srgbClr val="002060"/>
              </a:solidFill>
              <a:effectLst/>
              <a:latin typeface="+mj-lt"/>
            </a:endParaRPr>
          </a:p>
        </p:txBody>
      </p:sp>
      <p:cxnSp>
        <p:nvCxnSpPr>
          <p:cNvPr id="196" name="Elbow Connector 195"/>
          <p:cNvCxnSpPr>
            <a:cxnSpLocks/>
            <a:stCxn id="164" idx="3"/>
            <a:endCxn id="97" idx="1"/>
          </p:cNvCxnSpPr>
          <p:nvPr/>
        </p:nvCxnSpPr>
        <p:spPr>
          <a:xfrm>
            <a:off x="6360988" y="1359650"/>
            <a:ext cx="497012" cy="46975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1" name="Elbow Connector 200"/>
          <p:cNvCxnSpPr>
            <a:cxnSpLocks/>
            <a:stCxn id="162" idx="0"/>
            <a:endCxn id="164" idx="1"/>
          </p:cNvCxnSpPr>
          <p:nvPr/>
        </p:nvCxnSpPr>
        <p:spPr>
          <a:xfrm rot="5400000" flipH="1" flipV="1">
            <a:off x="3697405" y="1819848"/>
            <a:ext cx="1150323" cy="229929"/>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8" idx="2"/>
            <a:endCxn id="30" idx="0"/>
          </p:cNvCxnSpPr>
          <p:nvPr/>
        </p:nvCxnSpPr>
        <p:spPr>
          <a:xfrm rot="16200000" flipH="1">
            <a:off x="7425981" y="4229027"/>
            <a:ext cx="558466" cy="1151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8" name="AutoShape 34"/>
          <p:cNvSpPr>
            <a:spLocks noChangeArrowheads="1"/>
          </p:cNvSpPr>
          <p:nvPr/>
        </p:nvSpPr>
        <p:spPr bwMode="auto">
          <a:xfrm>
            <a:off x="6835793" y="3347603"/>
            <a:ext cx="1727332" cy="607947"/>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TimeOut</a:t>
            </a:r>
            <a:endParaRPr kumimoji="0" lang="en-US" sz="1400" b="0" i="0" u="none" strike="noStrike" cap="none" normalizeH="0" baseline="0" dirty="0">
              <a:ln>
                <a:noFill/>
              </a:ln>
              <a:solidFill>
                <a:srgbClr val="002060"/>
              </a:solidFill>
              <a:effectLst/>
              <a:latin typeface="+mj-lt"/>
            </a:endParaRPr>
          </a:p>
        </p:txBody>
      </p:sp>
      <p:sp>
        <p:nvSpPr>
          <p:cNvPr id="44" name="TextBox 43"/>
          <p:cNvSpPr txBox="1"/>
          <p:nvPr/>
        </p:nvSpPr>
        <p:spPr>
          <a:xfrm>
            <a:off x="3431012" y="6155514"/>
            <a:ext cx="1162871" cy="311121"/>
          </a:xfrm>
          <a:prstGeom prst="rect">
            <a:avLst/>
          </a:prstGeom>
          <a:noFill/>
        </p:spPr>
        <p:txBody>
          <a:bodyPr wrap="square" rtlCol="0">
            <a:spAutoFit/>
          </a:bodyPr>
          <a:lstStyle/>
          <a:p>
            <a:pPr>
              <a:buNone/>
            </a:pPr>
            <a:r>
              <a:rPr lang="en-US" sz="1400" dirty="0">
                <a:solidFill>
                  <a:srgbClr val="002060"/>
                </a:solidFill>
              </a:rPr>
              <a:t>Initial State</a:t>
            </a:r>
          </a:p>
        </p:txBody>
      </p:sp>
      <p:sp>
        <p:nvSpPr>
          <p:cNvPr id="46" name="TextBox 45"/>
          <p:cNvSpPr txBox="1"/>
          <p:nvPr/>
        </p:nvSpPr>
        <p:spPr>
          <a:xfrm>
            <a:off x="3613204" y="4615438"/>
            <a:ext cx="2309559" cy="307777"/>
          </a:xfrm>
          <a:prstGeom prst="rect">
            <a:avLst/>
          </a:prstGeom>
          <a:noFill/>
        </p:spPr>
        <p:txBody>
          <a:bodyPr wrap="square" rtlCol="0">
            <a:spAutoFit/>
          </a:bodyPr>
          <a:lstStyle/>
          <a:p>
            <a:pPr>
              <a:buNone/>
            </a:pPr>
            <a:r>
              <a:rPr lang="en-US" sz="1400" dirty="0">
                <a:solidFill>
                  <a:srgbClr val="002060"/>
                </a:solidFill>
              </a:rPr>
              <a:t>Acknowledge Read State</a:t>
            </a:r>
          </a:p>
        </p:txBody>
      </p:sp>
      <p:sp>
        <p:nvSpPr>
          <p:cNvPr id="9" name="TextBox 8"/>
          <p:cNvSpPr txBox="1"/>
          <p:nvPr/>
        </p:nvSpPr>
        <p:spPr>
          <a:xfrm>
            <a:off x="141682" y="4553735"/>
            <a:ext cx="4261909" cy="2031325"/>
          </a:xfrm>
          <a:prstGeom prst="rect">
            <a:avLst/>
          </a:prstGeom>
          <a:noFill/>
        </p:spPr>
        <p:txBody>
          <a:bodyPr wrap="square" rtlCol="0">
            <a:spAutoFit/>
          </a:bodyPr>
          <a:lstStyle/>
          <a:p>
            <a:pPr>
              <a:buNone/>
            </a:pPr>
            <a:r>
              <a:rPr lang="en-US" sz="1800" dirty="0">
                <a:solidFill>
                  <a:srgbClr val="002060"/>
                </a:solidFill>
              </a:rPr>
              <a:t>ReadorWrite=1 to read</a:t>
            </a:r>
          </a:p>
          <a:p>
            <a:pPr>
              <a:buNone/>
            </a:pPr>
            <a:r>
              <a:rPr lang="en-US" sz="1800" dirty="0">
                <a:solidFill>
                  <a:srgbClr val="002060"/>
                </a:solidFill>
              </a:rPr>
              <a:t>Select=1 to choose shift register</a:t>
            </a:r>
          </a:p>
          <a:p>
            <a:pPr>
              <a:buNone/>
            </a:pPr>
            <a:r>
              <a:rPr lang="en-US" sz="1800" dirty="0">
                <a:solidFill>
                  <a:srgbClr val="002060"/>
                </a:solidFill>
              </a:rPr>
              <a:t>Select=0 to choose Start, Stop and Ack</a:t>
            </a:r>
          </a:p>
          <a:p>
            <a:pPr>
              <a:buNone/>
            </a:pPr>
            <a:r>
              <a:rPr lang="en-US" sz="1800" dirty="0">
                <a:solidFill>
                  <a:srgbClr val="002060"/>
                </a:solidFill>
              </a:rPr>
              <a:t>ShiftorHold=1 to shift</a:t>
            </a:r>
          </a:p>
          <a:p>
            <a:pPr>
              <a:buNone/>
            </a:pPr>
            <a:r>
              <a:rPr lang="en-US" sz="1800" dirty="0">
                <a:solidFill>
                  <a:srgbClr val="002060"/>
                </a:solidFill>
              </a:rPr>
              <a:t>ShiftorHold=0 to hold</a:t>
            </a:r>
          </a:p>
          <a:p>
            <a:pPr>
              <a:buNone/>
            </a:pPr>
            <a:r>
              <a:rPr lang="en-US" sz="1800" dirty="0">
                <a:solidFill>
                  <a:srgbClr val="002060"/>
                </a:solidFill>
              </a:rPr>
              <a:t>Done=1, No=1, Yes=0</a:t>
            </a:r>
          </a:p>
        </p:txBody>
      </p:sp>
      <p:sp>
        <p:nvSpPr>
          <p:cNvPr id="30" name="AutoShape 35"/>
          <p:cNvSpPr>
            <a:spLocks noChangeArrowheads="1"/>
          </p:cNvSpPr>
          <p:nvPr/>
        </p:nvSpPr>
        <p:spPr bwMode="auto">
          <a:xfrm>
            <a:off x="6869511" y="4514016"/>
            <a:ext cx="1682918" cy="2056592"/>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 Rate Enable=0</a:t>
            </a:r>
          </a:p>
          <a:p>
            <a:pPr algn="ctr">
              <a:spcBef>
                <a:spcPct val="0"/>
              </a:spcBef>
              <a:buNone/>
            </a:pPr>
            <a:r>
              <a:rPr kumimoji="0" lang="en-US" sz="1400" dirty="0">
                <a:solidFill>
                  <a:srgbClr val="002060"/>
                </a:solidFill>
                <a:latin typeface="Times New Roman" pitchFamily="18" charset="0"/>
              </a:rPr>
              <a:t>ReadorWrite=0</a:t>
            </a:r>
          </a:p>
          <a:p>
            <a:pPr algn="ctr">
              <a:spcBef>
                <a:spcPct val="0"/>
              </a:spcBef>
              <a:buNone/>
            </a:pPr>
            <a:r>
              <a:rPr kumimoji="0" lang="en-US" sz="1400" dirty="0">
                <a:solidFill>
                  <a:srgbClr val="002060"/>
                </a:solidFill>
                <a:latin typeface="Times New Roman" pitchFamily="18" charset="0"/>
              </a:rPr>
              <a:t>Write Load=0</a:t>
            </a:r>
          </a:p>
          <a:p>
            <a:pPr algn="ctr">
              <a:spcBef>
                <a:spcPct val="0"/>
              </a:spcBef>
              <a:buNone/>
            </a:pPr>
            <a:r>
              <a:rPr kumimoji="0" lang="en-US" sz="1400" dirty="0">
                <a:solidFill>
                  <a:srgbClr val="002060"/>
                </a:solidFill>
                <a:latin typeface="Times New Roman" pitchFamily="18" charset="0"/>
              </a:rPr>
              <a:t>Select=0</a:t>
            </a:r>
          </a:p>
          <a:p>
            <a:pPr algn="ctr">
              <a:spcBef>
                <a:spcPct val="0"/>
              </a:spcBef>
              <a:buNone/>
            </a:pPr>
            <a:r>
              <a:rPr kumimoji="0" lang="en-US" sz="1400" dirty="0">
                <a:solidFill>
                  <a:srgbClr val="002060"/>
                </a:solidFill>
                <a:latin typeface="Times New Roman" pitchFamily="18" charset="0"/>
              </a:rPr>
              <a:t>ShiftorHold=0</a:t>
            </a:r>
          </a:p>
          <a:p>
            <a:pPr algn="ctr">
              <a:spcBef>
                <a:spcPct val="0"/>
              </a:spcBef>
              <a:buNone/>
            </a:pPr>
            <a:r>
              <a:rPr kumimoji="0" lang="en-US" sz="1400" dirty="0">
                <a:solidFill>
                  <a:srgbClr val="002060"/>
                </a:solidFill>
                <a:latin typeface="Times New Roman" pitchFamily="18" charset="0"/>
              </a:rPr>
              <a:t>StartStopAck=1</a:t>
            </a:r>
          </a:p>
          <a:p>
            <a:pPr algn="ctr">
              <a:spcBef>
                <a:spcPct val="0"/>
              </a:spcBef>
              <a:buNone/>
            </a:pPr>
            <a:r>
              <a:rPr kumimoji="0" lang="en-US" sz="1400" dirty="0">
                <a:solidFill>
                  <a:srgbClr val="002060"/>
                </a:solidFill>
                <a:latin typeface="Times New Roman" pitchFamily="18" charset="0"/>
              </a:rPr>
              <a:t>Count=10</a:t>
            </a:r>
          </a:p>
          <a:p>
            <a:pPr algn="ctr">
              <a:spcBef>
                <a:spcPct val="0"/>
              </a:spcBef>
              <a:buNone/>
            </a:pPr>
            <a:r>
              <a:rPr kumimoji="0" lang="en-US" sz="1400" dirty="0">
                <a:solidFill>
                  <a:srgbClr val="002060"/>
                </a:solidFill>
                <a:latin typeface="Times New Roman" pitchFamily="18" charset="0"/>
              </a:rPr>
              <a:t>Done=1</a:t>
            </a:r>
          </a:p>
          <a:p>
            <a:pPr algn="ctr">
              <a:spcBef>
                <a:spcPct val="0"/>
              </a:spcBef>
              <a:buNone/>
            </a:pPr>
            <a:r>
              <a:rPr kumimoji="0" lang="en-US" sz="1400" dirty="0">
                <a:solidFill>
                  <a:srgbClr val="002060"/>
                </a:solidFill>
                <a:latin typeface="Times New Roman" pitchFamily="18" charset="0"/>
              </a:rPr>
              <a:t>StartTimer=Yes</a:t>
            </a:r>
          </a:p>
        </p:txBody>
      </p:sp>
      <p:cxnSp>
        <p:nvCxnSpPr>
          <p:cNvPr id="31" name="Elbow Connector 30"/>
          <p:cNvCxnSpPr>
            <a:stCxn id="30" idx="2"/>
            <a:endCxn id="37" idx="2"/>
          </p:cNvCxnSpPr>
          <p:nvPr/>
        </p:nvCxnSpPr>
        <p:spPr>
          <a:xfrm rot="5400000" flipH="1">
            <a:off x="6359525" y="5219163"/>
            <a:ext cx="415094" cy="2287796"/>
          </a:xfrm>
          <a:prstGeom prst="bentConnector3">
            <a:avLst>
              <a:gd name="adj1" fmla="val -5507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2" name="Text Box 11"/>
          <p:cNvSpPr txBox="1">
            <a:spLocks noChangeArrowheads="1"/>
          </p:cNvSpPr>
          <p:nvPr/>
        </p:nvSpPr>
        <p:spPr bwMode="auto">
          <a:xfrm>
            <a:off x="6127753" y="5139394"/>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No</a:t>
            </a:r>
            <a:endParaRPr kumimoji="0" lang="en-US" sz="1400" b="0" i="0" u="none" strike="noStrike" cap="none" normalizeH="0" baseline="0" dirty="0">
              <a:ln>
                <a:noFill/>
              </a:ln>
              <a:solidFill>
                <a:srgbClr val="002060"/>
              </a:solidFill>
              <a:effectLst/>
              <a:latin typeface="+mj-lt"/>
            </a:endParaRPr>
          </a:p>
        </p:txBody>
      </p:sp>
      <p:cxnSp>
        <p:nvCxnSpPr>
          <p:cNvPr id="33" name="Elbow Connector 32"/>
          <p:cNvCxnSpPr>
            <a:stCxn id="37" idx="3"/>
            <a:endCxn id="30" idx="1"/>
          </p:cNvCxnSpPr>
          <p:nvPr/>
        </p:nvCxnSpPr>
        <p:spPr>
          <a:xfrm flipV="1">
            <a:off x="6286840" y="5542312"/>
            <a:ext cx="582671" cy="30922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5" name="Text Box 11"/>
          <p:cNvSpPr txBox="1">
            <a:spLocks noChangeArrowheads="1"/>
          </p:cNvSpPr>
          <p:nvPr/>
        </p:nvSpPr>
        <p:spPr bwMode="auto">
          <a:xfrm>
            <a:off x="4238281" y="5815635"/>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Yes</a:t>
            </a:r>
            <a:endParaRPr kumimoji="0" lang="en-US" sz="1400" b="0" i="0" u="none" strike="noStrike" cap="none" normalizeH="0" baseline="0" dirty="0">
              <a:ln>
                <a:noFill/>
              </a:ln>
              <a:solidFill>
                <a:srgbClr val="002060"/>
              </a:solidFill>
              <a:effectLst/>
              <a:latin typeface="+mj-lt"/>
            </a:endParaRPr>
          </a:p>
        </p:txBody>
      </p:sp>
      <p:cxnSp>
        <p:nvCxnSpPr>
          <p:cNvPr id="36" name="Elbow Connector 35"/>
          <p:cNvCxnSpPr>
            <a:stCxn id="37" idx="1"/>
          </p:cNvCxnSpPr>
          <p:nvPr/>
        </p:nvCxnSpPr>
        <p:spPr>
          <a:xfrm rot="10800000">
            <a:off x="3903640" y="5851541"/>
            <a:ext cx="655869" cy="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7" name="AutoShape 34"/>
          <p:cNvSpPr>
            <a:spLocks noChangeArrowheads="1"/>
          </p:cNvSpPr>
          <p:nvPr/>
        </p:nvSpPr>
        <p:spPr bwMode="auto">
          <a:xfrm>
            <a:off x="4559508" y="5547567"/>
            <a:ext cx="1727332" cy="607947"/>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TimeOut</a:t>
            </a:r>
            <a:endParaRPr kumimoji="0" lang="en-US" sz="1400" b="0" i="0" u="none" strike="noStrike" cap="none" normalizeH="0" baseline="0" dirty="0">
              <a:ln>
                <a:noFill/>
              </a:ln>
              <a:solidFill>
                <a:srgbClr val="002060"/>
              </a:solidFill>
              <a:effectLst/>
              <a:latin typeface="+mj-lt"/>
            </a:endParaRPr>
          </a:p>
        </p:txBody>
      </p:sp>
      <p:sp>
        <p:nvSpPr>
          <p:cNvPr id="41" name="TextBox 40"/>
          <p:cNvSpPr txBox="1"/>
          <p:nvPr/>
        </p:nvSpPr>
        <p:spPr>
          <a:xfrm>
            <a:off x="7810797" y="4130443"/>
            <a:ext cx="1073353" cy="307777"/>
          </a:xfrm>
          <a:prstGeom prst="rect">
            <a:avLst/>
          </a:prstGeom>
          <a:noFill/>
        </p:spPr>
        <p:txBody>
          <a:bodyPr wrap="square" rtlCol="0">
            <a:spAutoFit/>
          </a:bodyPr>
          <a:lstStyle/>
          <a:p>
            <a:pPr>
              <a:buNone/>
            </a:pPr>
            <a:r>
              <a:rPr lang="en-US" sz="1400" dirty="0">
                <a:solidFill>
                  <a:srgbClr val="002060"/>
                </a:solidFill>
              </a:rPr>
              <a:t>Stop State</a:t>
            </a:r>
          </a:p>
        </p:txBody>
      </p:sp>
      <p:sp>
        <p:nvSpPr>
          <p:cNvPr id="34" name="TextBox 33"/>
          <p:cNvSpPr txBox="1"/>
          <p:nvPr/>
        </p:nvSpPr>
        <p:spPr>
          <a:xfrm>
            <a:off x="5380958" y="2087916"/>
            <a:ext cx="1073353" cy="738664"/>
          </a:xfrm>
          <a:prstGeom prst="rect">
            <a:avLst/>
          </a:prstGeom>
          <a:noFill/>
        </p:spPr>
        <p:txBody>
          <a:bodyPr wrap="square" rtlCol="0">
            <a:spAutoFit/>
          </a:bodyPr>
          <a:lstStyle/>
          <a:p>
            <a:pPr>
              <a:buNone/>
            </a:pPr>
            <a:r>
              <a:rPr lang="en-US" sz="1400" dirty="0">
                <a:solidFill>
                  <a:srgbClr val="002060"/>
                </a:solidFill>
              </a:rPr>
              <a:t>Check on rising edge of SCL</a:t>
            </a:r>
          </a:p>
        </p:txBody>
      </p:sp>
      <p:sp>
        <p:nvSpPr>
          <p:cNvPr id="58" name="AutoShape 35">
            <a:extLst>
              <a:ext uri="{FF2B5EF4-FFF2-40B4-BE49-F238E27FC236}">
                <a16:creationId xmlns:a16="http://schemas.microsoft.com/office/drawing/2014/main" id="{62B050E0-E8E7-49EA-82EC-093E269A79F7}"/>
              </a:ext>
            </a:extLst>
          </p:cNvPr>
          <p:cNvSpPr>
            <a:spLocks noChangeArrowheads="1"/>
          </p:cNvSpPr>
          <p:nvPr/>
        </p:nvSpPr>
        <p:spPr bwMode="auto">
          <a:xfrm>
            <a:off x="1166046" y="995086"/>
            <a:ext cx="1682918" cy="2052991"/>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Baud Rate Enable=1</a:t>
            </a:r>
          </a:p>
          <a:p>
            <a:pPr algn="ctr">
              <a:spcBef>
                <a:spcPct val="0"/>
              </a:spcBef>
              <a:buNone/>
            </a:pPr>
            <a:r>
              <a:rPr kumimoji="0" lang="en-US" sz="1400" dirty="0">
                <a:solidFill>
                  <a:srgbClr val="002060"/>
                </a:solidFill>
                <a:latin typeface="Times New Roman" pitchFamily="18" charset="0"/>
              </a:rPr>
              <a:t>ReadorWrite=1</a:t>
            </a:r>
          </a:p>
          <a:p>
            <a:pPr algn="ctr">
              <a:spcBef>
                <a:spcPct val="0"/>
              </a:spcBef>
              <a:buNone/>
            </a:pPr>
            <a:r>
              <a:rPr kumimoji="0" lang="en-US" sz="1400" dirty="0">
                <a:solidFill>
                  <a:srgbClr val="002060"/>
                </a:solidFill>
                <a:latin typeface="Times New Roman" pitchFamily="18" charset="0"/>
              </a:rPr>
              <a:t>Write Load=0</a:t>
            </a:r>
          </a:p>
          <a:p>
            <a:pPr algn="ctr">
              <a:spcBef>
                <a:spcPct val="0"/>
              </a:spcBef>
              <a:buNone/>
            </a:pPr>
            <a:r>
              <a:rPr kumimoji="0" lang="en-US" sz="1400" dirty="0">
                <a:solidFill>
                  <a:srgbClr val="002060"/>
                </a:solidFill>
                <a:latin typeface="Times New Roman" pitchFamily="18" charset="0"/>
              </a:rPr>
              <a:t>Select=0</a:t>
            </a:r>
          </a:p>
          <a:p>
            <a:pPr algn="ctr">
              <a:spcBef>
                <a:spcPct val="0"/>
              </a:spcBef>
              <a:buNone/>
            </a:pPr>
            <a:r>
              <a:rPr kumimoji="0" lang="en-US" sz="1400" dirty="0">
                <a:solidFill>
                  <a:srgbClr val="002060"/>
                </a:solidFill>
                <a:latin typeface="Times New Roman" pitchFamily="18" charset="0"/>
              </a:rPr>
              <a:t>ShiftorHold=0</a:t>
            </a:r>
          </a:p>
          <a:p>
            <a:pPr algn="ctr">
              <a:spcBef>
                <a:spcPct val="0"/>
              </a:spcBef>
              <a:buNone/>
            </a:pPr>
            <a:r>
              <a:rPr kumimoji="0" lang="en-US" sz="1400" dirty="0">
                <a:solidFill>
                  <a:srgbClr val="002060"/>
                </a:solidFill>
                <a:latin typeface="Times New Roman" pitchFamily="18" charset="0"/>
              </a:rPr>
              <a:t>StartStopAck=1</a:t>
            </a:r>
          </a:p>
          <a:p>
            <a:pPr algn="ctr">
              <a:spcBef>
                <a:spcPct val="0"/>
              </a:spcBef>
              <a:buNone/>
            </a:pPr>
            <a:r>
              <a:rPr kumimoji="0" lang="en-US" sz="1400" dirty="0">
                <a:solidFill>
                  <a:srgbClr val="002060"/>
                </a:solidFill>
                <a:latin typeface="Times New Roman" pitchFamily="18" charset="0"/>
              </a:rPr>
              <a:t>Count=10</a:t>
            </a:r>
          </a:p>
          <a:p>
            <a:pPr algn="ctr">
              <a:spcBef>
                <a:spcPct val="0"/>
              </a:spcBef>
              <a:buNone/>
            </a:pPr>
            <a:r>
              <a:rPr kumimoji="0" lang="en-US" sz="1400" dirty="0">
                <a:solidFill>
                  <a:srgbClr val="002060"/>
                </a:solidFill>
                <a:latin typeface="Times New Roman" pitchFamily="18" charset="0"/>
              </a:rPr>
              <a:t>Done=0</a:t>
            </a:r>
          </a:p>
          <a:p>
            <a:pPr algn="ctr">
              <a:spcBef>
                <a:spcPct val="0"/>
              </a:spcBef>
              <a:buNone/>
            </a:pPr>
            <a:r>
              <a:rPr kumimoji="0" lang="en-US" sz="1400" dirty="0">
                <a:solidFill>
                  <a:srgbClr val="002060"/>
                </a:solidFill>
                <a:latin typeface="Times New Roman" pitchFamily="18" charset="0"/>
              </a:rPr>
              <a:t>StartTimer=No</a:t>
            </a:r>
          </a:p>
        </p:txBody>
      </p:sp>
      <p:sp>
        <p:nvSpPr>
          <p:cNvPr id="72" name="AutoShape 34">
            <a:extLst>
              <a:ext uri="{FF2B5EF4-FFF2-40B4-BE49-F238E27FC236}">
                <a16:creationId xmlns:a16="http://schemas.microsoft.com/office/drawing/2014/main" id="{D7AE6211-EBCF-4BEA-A994-7079F2338597}"/>
              </a:ext>
            </a:extLst>
          </p:cNvPr>
          <p:cNvSpPr>
            <a:spLocks noChangeArrowheads="1"/>
          </p:cNvSpPr>
          <p:nvPr/>
        </p:nvSpPr>
        <p:spPr bwMode="auto">
          <a:xfrm>
            <a:off x="890038" y="3566570"/>
            <a:ext cx="1973457" cy="798354"/>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lvl="0" algn="ctr" eaLnBrk="1" hangingPunct="1">
              <a:spcBef>
                <a:spcPct val="0"/>
              </a:spcBef>
              <a:buNone/>
            </a:pPr>
            <a:r>
              <a:rPr kumimoji="0" lang="en-US" sz="1400" dirty="0">
                <a:solidFill>
                  <a:srgbClr val="002060"/>
                </a:solidFill>
              </a:rPr>
              <a:t>Negative SCL Edge</a:t>
            </a:r>
          </a:p>
        </p:txBody>
      </p:sp>
      <p:cxnSp>
        <p:nvCxnSpPr>
          <p:cNvPr id="74" name="Elbow Connector 165">
            <a:extLst>
              <a:ext uri="{FF2B5EF4-FFF2-40B4-BE49-F238E27FC236}">
                <a16:creationId xmlns:a16="http://schemas.microsoft.com/office/drawing/2014/main" id="{B5EA4236-B60A-43B4-BB01-2C51389DE258}"/>
              </a:ext>
            </a:extLst>
          </p:cNvPr>
          <p:cNvCxnSpPr>
            <a:cxnSpLocks/>
            <a:endCxn id="58" idx="1"/>
          </p:cNvCxnSpPr>
          <p:nvPr/>
        </p:nvCxnSpPr>
        <p:spPr>
          <a:xfrm>
            <a:off x="314286" y="2021582"/>
            <a:ext cx="851760" cy="12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165">
            <a:extLst>
              <a:ext uri="{FF2B5EF4-FFF2-40B4-BE49-F238E27FC236}">
                <a16:creationId xmlns:a16="http://schemas.microsoft.com/office/drawing/2014/main" id="{68BF3338-5426-4D2D-8115-D81A2A798F98}"/>
              </a:ext>
            </a:extLst>
          </p:cNvPr>
          <p:cNvCxnSpPr>
            <a:cxnSpLocks/>
            <a:stCxn id="72" idx="1"/>
            <a:endCxn id="58" idx="1"/>
          </p:cNvCxnSpPr>
          <p:nvPr/>
        </p:nvCxnSpPr>
        <p:spPr>
          <a:xfrm rot="10800000" flipH="1">
            <a:off x="890038" y="2021583"/>
            <a:ext cx="276008" cy="1944165"/>
          </a:xfrm>
          <a:prstGeom prst="bentConnector3">
            <a:avLst>
              <a:gd name="adj1" fmla="val -82824"/>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7" name="Elbow Connector 165">
            <a:extLst>
              <a:ext uri="{FF2B5EF4-FFF2-40B4-BE49-F238E27FC236}">
                <a16:creationId xmlns:a16="http://schemas.microsoft.com/office/drawing/2014/main" id="{A1868161-2557-47C1-9083-BE02497221E3}"/>
              </a:ext>
            </a:extLst>
          </p:cNvPr>
          <p:cNvCxnSpPr>
            <a:cxnSpLocks/>
            <a:stCxn id="58" idx="2"/>
            <a:endCxn id="72" idx="0"/>
          </p:cNvCxnSpPr>
          <p:nvPr/>
        </p:nvCxnSpPr>
        <p:spPr>
          <a:xfrm rot="5400000">
            <a:off x="1682890" y="3241954"/>
            <a:ext cx="518493" cy="13073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96F2518-E0F6-49C0-AC3E-1FD7D6C876CD}"/>
              </a:ext>
            </a:extLst>
          </p:cNvPr>
          <p:cNvSpPr txBox="1"/>
          <p:nvPr/>
        </p:nvSpPr>
        <p:spPr>
          <a:xfrm>
            <a:off x="1021467" y="675896"/>
            <a:ext cx="1169311" cy="307777"/>
          </a:xfrm>
          <a:prstGeom prst="rect">
            <a:avLst/>
          </a:prstGeom>
          <a:noFill/>
        </p:spPr>
        <p:txBody>
          <a:bodyPr wrap="square" rtlCol="0">
            <a:spAutoFit/>
          </a:bodyPr>
          <a:lstStyle/>
          <a:p>
            <a:pPr>
              <a:buNone/>
            </a:pPr>
            <a:r>
              <a:rPr lang="en-US" sz="1400" dirty="0">
                <a:solidFill>
                  <a:srgbClr val="002060"/>
                </a:solidFill>
              </a:rPr>
              <a:t> Wait State</a:t>
            </a:r>
          </a:p>
        </p:txBody>
      </p:sp>
      <p:sp>
        <p:nvSpPr>
          <p:cNvPr id="84" name="Text Box 11">
            <a:extLst>
              <a:ext uri="{FF2B5EF4-FFF2-40B4-BE49-F238E27FC236}">
                <a16:creationId xmlns:a16="http://schemas.microsoft.com/office/drawing/2014/main" id="{5CD4A94E-D0B4-46AC-90E7-CCD1BE71739A}"/>
              </a:ext>
            </a:extLst>
          </p:cNvPr>
          <p:cNvSpPr txBox="1">
            <a:spLocks noChangeArrowheads="1"/>
          </p:cNvSpPr>
          <p:nvPr/>
        </p:nvSpPr>
        <p:spPr bwMode="auto">
          <a:xfrm>
            <a:off x="762159" y="3489553"/>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No</a:t>
            </a:r>
            <a:endParaRPr kumimoji="0" lang="en-US" sz="1400" b="0" i="0" u="none" strike="noStrike" cap="none" normalizeH="0" baseline="0" dirty="0">
              <a:ln>
                <a:noFill/>
              </a:ln>
              <a:solidFill>
                <a:srgbClr val="002060"/>
              </a:solidFill>
              <a:effectLst/>
              <a:latin typeface="+mj-lt"/>
            </a:endParaRPr>
          </a:p>
        </p:txBody>
      </p:sp>
      <p:sp>
        <p:nvSpPr>
          <p:cNvPr id="85" name="Text Box 11">
            <a:extLst>
              <a:ext uri="{FF2B5EF4-FFF2-40B4-BE49-F238E27FC236}">
                <a16:creationId xmlns:a16="http://schemas.microsoft.com/office/drawing/2014/main" id="{2166A4C7-C8D0-42A1-A5DB-0CE754305DA5}"/>
              </a:ext>
            </a:extLst>
          </p:cNvPr>
          <p:cNvSpPr txBox="1">
            <a:spLocks noChangeArrowheads="1"/>
          </p:cNvSpPr>
          <p:nvPr/>
        </p:nvSpPr>
        <p:spPr bwMode="auto">
          <a:xfrm>
            <a:off x="2532477" y="3410572"/>
            <a:ext cx="518617" cy="413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ea typeface="Times New Roman" pitchFamily="18" charset="0"/>
              </a:rPr>
              <a:t>Yes</a:t>
            </a:r>
            <a:endParaRPr kumimoji="0" lang="en-US" sz="1400" b="0" i="0" u="none" strike="noStrike" cap="none" normalizeH="0" baseline="0" dirty="0">
              <a:ln>
                <a:noFill/>
              </a:ln>
              <a:solidFill>
                <a:srgbClr val="002060"/>
              </a:solidFill>
              <a:effectLst/>
              <a:latin typeface="+mj-lt"/>
            </a:endParaRPr>
          </a:p>
        </p:txBody>
      </p:sp>
    </p:spTree>
    <p:extLst>
      <p:ext uri="{BB962C8B-B14F-4D97-AF65-F5344CB8AC3E}">
        <p14:creationId xmlns:p14="http://schemas.microsoft.com/office/powerpoint/2010/main" val="1955681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Lab #2 Phase II: Count Update State Machine</a:t>
            </a:r>
          </a:p>
        </p:txBody>
      </p:sp>
      <p:sp>
        <p:nvSpPr>
          <p:cNvPr id="37" name="TextBox 36">
            <a:extLst>
              <a:ext uri="{FF2B5EF4-FFF2-40B4-BE49-F238E27FC236}">
                <a16:creationId xmlns:a16="http://schemas.microsoft.com/office/drawing/2014/main" id="{1BA751D4-B865-40ED-BF98-698908242D13}"/>
              </a:ext>
            </a:extLst>
          </p:cNvPr>
          <p:cNvSpPr txBox="1"/>
          <p:nvPr/>
        </p:nvSpPr>
        <p:spPr>
          <a:xfrm>
            <a:off x="457200" y="762905"/>
            <a:ext cx="1155037" cy="307777"/>
          </a:xfrm>
          <a:prstGeom prst="rect">
            <a:avLst/>
          </a:prstGeom>
          <a:noFill/>
        </p:spPr>
        <p:txBody>
          <a:bodyPr wrap="square" rtlCol="0">
            <a:spAutoFit/>
          </a:bodyPr>
          <a:lstStyle/>
          <a:p>
            <a:pPr>
              <a:buNone/>
            </a:pPr>
            <a:r>
              <a:rPr lang="en-US" sz="1400" dirty="0">
                <a:solidFill>
                  <a:srgbClr val="002060"/>
                </a:solidFill>
              </a:rPr>
              <a:t>Reset</a:t>
            </a:r>
          </a:p>
        </p:txBody>
      </p:sp>
      <p:sp>
        <p:nvSpPr>
          <p:cNvPr id="38" name="AutoShape 35">
            <a:extLst>
              <a:ext uri="{FF2B5EF4-FFF2-40B4-BE49-F238E27FC236}">
                <a16:creationId xmlns:a16="http://schemas.microsoft.com/office/drawing/2014/main" id="{2F9CBCA3-916B-4A41-ADDE-261739F5375A}"/>
              </a:ext>
            </a:extLst>
          </p:cNvPr>
          <p:cNvSpPr>
            <a:spLocks noChangeArrowheads="1"/>
          </p:cNvSpPr>
          <p:nvPr/>
        </p:nvSpPr>
        <p:spPr bwMode="auto">
          <a:xfrm>
            <a:off x="583232" y="1135199"/>
            <a:ext cx="1285066" cy="549842"/>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Count=10</a:t>
            </a:r>
          </a:p>
        </p:txBody>
      </p:sp>
      <p:sp>
        <p:nvSpPr>
          <p:cNvPr id="39" name="AutoShape 35">
            <a:extLst>
              <a:ext uri="{FF2B5EF4-FFF2-40B4-BE49-F238E27FC236}">
                <a16:creationId xmlns:a16="http://schemas.microsoft.com/office/drawing/2014/main" id="{39A71D23-DCED-4612-A390-63DE6C4B0AE5}"/>
              </a:ext>
            </a:extLst>
          </p:cNvPr>
          <p:cNvSpPr>
            <a:spLocks noChangeArrowheads="1"/>
          </p:cNvSpPr>
          <p:nvPr/>
        </p:nvSpPr>
        <p:spPr bwMode="auto">
          <a:xfrm>
            <a:off x="2559987" y="1097184"/>
            <a:ext cx="1285065" cy="522894"/>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Count=10</a:t>
            </a:r>
          </a:p>
        </p:txBody>
      </p:sp>
      <p:sp>
        <p:nvSpPr>
          <p:cNvPr id="43" name="TextBox 42">
            <a:extLst>
              <a:ext uri="{FF2B5EF4-FFF2-40B4-BE49-F238E27FC236}">
                <a16:creationId xmlns:a16="http://schemas.microsoft.com/office/drawing/2014/main" id="{036986A3-B053-4D42-9B9C-84A68BAF98B1}"/>
              </a:ext>
            </a:extLst>
          </p:cNvPr>
          <p:cNvSpPr txBox="1"/>
          <p:nvPr/>
        </p:nvSpPr>
        <p:spPr>
          <a:xfrm>
            <a:off x="2586947" y="751167"/>
            <a:ext cx="1646168" cy="307777"/>
          </a:xfrm>
          <a:prstGeom prst="rect">
            <a:avLst/>
          </a:prstGeom>
          <a:noFill/>
        </p:spPr>
        <p:txBody>
          <a:bodyPr wrap="square" rtlCol="0">
            <a:spAutoFit/>
          </a:bodyPr>
          <a:lstStyle/>
          <a:p>
            <a:pPr>
              <a:buNone/>
            </a:pPr>
            <a:r>
              <a:rPr lang="en-US" sz="1400" dirty="0">
                <a:solidFill>
                  <a:srgbClr val="002060"/>
                </a:solidFill>
              </a:rPr>
              <a:t>Default State</a:t>
            </a:r>
          </a:p>
        </p:txBody>
      </p:sp>
      <p:grpSp>
        <p:nvGrpSpPr>
          <p:cNvPr id="71" name="Group 70">
            <a:extLst>
              <a:ext uri="{FF2B5EF4-FFF2-40B4-BE49-F238E27FC236}">
                <a16:creationId xmlns:a16="http://schemas.microsoft.com/office/drawing/2014/main" id="{BFD929C1-3583-42B4-9D9A-2BAC704DBFB9}"/>
              </a:ext>
            </a:extLst>
          </p:cNvPr>
          <p:cNvGrpSpPr/>
          <p:nvPr/>
        </p:nvGrpSpPr>
        <p:grpSpPr>
          <a:xfrm>
            <a:off x="4233115" y="820401"/>
            <a:ext cx="2328908" cy="2841065"/>
            <a:chOff x="4957162" y="775098"/>
            <a:chExt cx="2328908" cy="2841065"/>
          </a:xfrm>
        </p:grpSpPr>
        <p:sp>
          <p:nvSpPr>
            <p:cNvPr id="40" name="AutoShape 35">
              <a:extLst>
                <a:ext uri="{FF2B5EF4-FFF2-40B4-BE49-F238E27FC236}">
                  <a16:creationId xmlns:a16="http://schemas.microsoft.com/office/drawing/2014/main" id="{64E2DCA6-7E74-4E5F-BB15-9A31CE4A3DC3}"/>
                </a:ext>
              </a:extLst>
            </p:cNvPr>
            <p:cNvSpPr>
              <a:spLocks noChangeArrowheads="1"/>
            </p:cNvSpPr>
            <p:nvPr/>
          </p:nvSpPr>
          <p:spPr bwMode="auto">
            <a:xfrm>
              <a:off x="5298949" y="1166597"/>
              <a:ext cx="1492769" cy="433603"/>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Count= Count</a:t>
              </a:r>
            </a:p>
          </p:txBody>
        </p:sp>
        <p:cxnSp>
          <p:nvCxnSpPr>
            <p:cNvPr id="41" name="Elbow Connector 79">
              <a:extLst>
                <a:ext uri="{FF2B5EF4-FFF2-40B4-BE49-F238E27FC236}">
                  <a16:creationId xmlns:a16="http://schemas.microsoft.com/office/drawing/2014/main" id="{B9DE0F97-F24C-4E28-A16B-6DFF01E583C3}"/>
                </a:ext>
              </a:extLst>
            </p:cNvPr>
            <p:cNvCxnSpPr>
              <a:cxnSpLocks/>
              <a:stCxn id="40" idx="2"/>
              <a:endCxn id="49" idx="0"/>
            </p:cNvCxnSpPr>
            <p:nvPr/>
          </p:nvCxnSpPr>
          <p:spPr>
            <a:xfrm rot="5400000">
              <a:off x="5844618" y="1800916"/>
              <a:ext cx="401432" cy="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Elbow Connector 89">
              <a:extLst>
                <a:ext uri="{FF2B5EF4-FFF2-40B4-BE49-F238E27FC236}">
                  <a16:creationId xmlns:a16="http://schemas.microsoft.com/office/drawing/2014/main" id="{E7B518CC-4BC6-40E2-8F94-194CFF82C2B8}"/>
                </a:ext>
              </a:extLst>
            </p:cNvPr>
            <p:cNvCxnSpPr>
              <a:cxnSpLocks/>
              <a:stCxn id="49" idx="3"/>
              <a:endCxn id="40" idx="3"/>
            </p:cNvCxnSpPr>
            <p:nvPr/>
          </p:nvCxnSpPr>
          <p:spPr>
            <a:xfrm flipH="1" flipV="1">
              <a:off x="6791718" y="1383399"/>
              <a:ext cx="113070" cy="1026995"/>
            </a:xfrm>
            <a:prstGeom prst="bentConnector3">
              <a:avLst>
                <a:gd name="adj1" fmla="val -202176"/>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25A2DE6-EA17-42C1-BA67-AAF793610E7A}"/>
                </a:ext>
              </a:extLst>
            </p:cNvPr>
            <p:cNvSpPr txBox="1"/>
            <p:nvPr/>
          </p:nvSpPr>
          <p:spPr>
            <a:xfrm>
              <a:off x="4957162" y="775098"/>
              <a:ext cx="1199418" cy="307777"/>
            </a:xfrm>
            <a:prstGeom prst="rect">
              <a:avLst/>
            </a:prstGeom>
            <a:noFill/>
          </p:spPr>
          <p:txBody>
            <a:bodyPr wrap="square" rtlCol="0">
              <a:spAutoFit/>
            </a:bodyPr>
            <a:lstStyle/>
            <a:p>
              <a:pPr>
                <a:buNone/>
              </a:pPr>
              <a:r>
                <a:rPr lang="en-US" sz="1400" dirty="0">
                  <a:solidFill>
                    <a:srgbClr val="002060"/>
                  </a:solidFill>
                </a:rPr>
                <a:t>Write State</a:t>
              </a:r>
            </a:p>
          </p:txBody>
        </p:sp>
        <p:sp>
          <p:nvSpPr>
            <p:cNvPr id="45" name="Text Box 11">
              <a:extLst>
                <a:ext uri="{FF2B5EF4-FFF2-40B4-BE49-F238E27FC236}">
                  <a16:creationId xmlns:a16="http://schemas.microsoft.com/office/drawing/2014/main" id="{C5105B13-9CCD-47CC-9812-15EA36C85651}"/>
                </a:ext>
              </a:extLst>
            </p:cNvPr>
            <p:cNvSpPr txBox="1">
              <a:spLocks noChangeArrowheads="1"/>
            </p:cNvSpPr>
            <p:nvPr/>
          </p:nvSpPr>
          <p:spPr bwMode="auto">
            <a:xfrm>
              <a:off x="6155188" y="2859222"/>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rPr>
                <a:t>Yes</a:t>
              </a:r>
            </a:p>
          </p:txBody>
        </p:sp>
        <p:cxnSp>
          <p:nvCxnSpPr>
            <p:cNvPr id="46" name="Elbow Connector 64">
              <a:extLst>
                <a:ext uri="{FF2B5EF4-FFF2-40B4-BE49-F238E27FC236}">
                  <a16:creationId xmlns:a16="http://schemas.microsoft.com/office/drawing/2014/main" id="{0276196D-7390-41FD-B4E4-D1103A353216}"/>
                </a:ext>
              </a:extLst>
            </p:cNvPr>
            <p:cNvCxnSpPr>
              <a:cxnSpLocks/>
              <a:stCxn id="49" idx="2"/>
              <a:endCxn id="50" idx="0"/>
            </p:cNvCxnSpPr>
            <p:nvPr/>
          </p:nvCxnSpPr>
          <p:spPr>
            <a:xfrm rot="5400000">
              <a:off x="5811095" y="3039329"/>
              <a:ext cx="454412" cy="1406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Elbow Connector 71">
              <a:extLst>
                <a:ext uri="{FF2B5EF4-FFF2-40B4-BE49-F238E27FC236}">
                  <a16:creationId xmlns:a16="http://schemas.microsoft.com/office/drawing/2014/main" id="{DE534F73-4D10-4C5C-9A56-162CD48396EB}"/>
                </a:ext>
              </a:extLst>
            </p:cNvPr>
            <p:cNvCxnSpPr>
              <a:cxnSpLocks/>
              <a:stCxn id="50" idx="1"/>
              <a:endCxn id="40" idx="1"/>
            </p:cNvCxnSpPr>
            <p:nvPr/>
          </p:nvCxnSpPr>
          <p:spPr>
            <a:xfrm rot="10800000">
              <a:off x="5298949" y="1383399"/>
              <a:ext cx="81964" cy="2061466"/>
            </a:xfrm>
            <a:prstGeom prst="bentConnector3">
              <a:avLst>
                <a:gd name="adj1" fmla="val 37890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8" name="Text Box 11">
              <a:extLst>
                <a:ext uri="{FF2B5EF4-FFF2-40B4-BE49-F238E27FC236}">
                  <a16:creationId xmlns:a16="http://schemas.microsoft.com/office/drawing/2014/main" id="{DC0254E7-C5B6-426E-BC3C-FE87B55D04C3}"/>
                </a:ext>
              </a:extLst>
            </p:cNvPr>
            <p:cNvSpPr txBox="1">
              <a:spLocks noChangeArrowheads="1"/>
            </p:cNvSpPr>
            <p:nvPr/>
          </p:nvSpPr>
          <p:spPr bwMode="auto">
            <a:xfrm>
              <a:off x="6791718" y="2296967"/>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No</a:t>
              </a:r>
              <a:endParaRPr kumimoji="0" lang="en-US" sz="1400" b="0" i="0" u="none" strike="noStrike" cap="none" normalizeH="0" baseline="0" dirty="0">
                <a:ln>
                  <a:noFill/>
                </a:ln>
                <a:solidFill>
                  <a:srgbClr val="002060"/>
                </a:solidFill>
                <a:effectLst/>
                <a:latin typeface="+mj-lt"/>
              </a:endParaRPr>
            </a:p>
          </p:txBody>
        </p:sp>
        <p:sp>
          <p:nvSpPr>
            <p:cNvPr id="49" name="AutoShape 34">
              <a:extLst>
                <a:ext uri="{FF2B5EF4-FFF2-40B4-BE49-F238E27FC236}">
                  <a16:creationId xmlns:a16="http://schemas.microsoft.com/office/drawing/2014/main" id="{A1042B24-2090-4F32-830F-3317F62FEC30}"/>
                </a:ext>
              </a:extLst>
            </p:cNvPr>
            <p:cNvSpPr>
              <a:spLocks noChangeArrowheads="1"/>
            </p:cNvSpPr>
            <p:nvPr/>
          </p:nvSpPr>
          <p:spPr bwMode="auto">
            <a:xfrm>
              <a:off x="5185878" y="2001632"/>
              <a:ext cx="1718910" cy="817523"/>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SCL negative edge</a:t>
              </a:r>
              <a:endParaRPr kumimoji="0" lang="en-US" sz="1400" b="0" i="0" u="none" strike="noStrike" cap="none" normalizeH="0" baseline="0" dirty="0">
                <a:ln>
                  <a:noFill/>
                </a:ln>
                <a:solidFill>
                  <a:srgbClr val="002060"/>
                </a:solidFill>
                <a:effectLst/>
                <a:latin typeface="+mj-lt"/>
              </a:endParaRPr>
            </a:p>
          </p:txBody>
        </p:sp>
        <p:sp>
          <p:nvSpPr>
            <p:cNvPr id="50" name="AutoShape 35">
              <a:extLst>
                <a:ext uri="{FF2B5EF4-FFF2-40B4-BE49-F238E27FC236}">
                  <a16:creationId xmlns:a16="http://schemas.microsoft.com/office/drawing/2014/main" id="{7777BFBA-F32E-4725-B4B8-73EA52C78D53}"/>
                </a:ext>
              </a:extLst>
            </p:cNvPr>
            <p:cNvSpPr>
              <a:spLocks noChangeArrowheads="1"/>
            </p:cNvSpPr>
            <p:nvPr/>
          </p:nvSpPr>
          <p:spPr bwMode="auto">
            <a:xfrm>
              <a:off x="5380913" y="3273567"/>
              <a:ext cx="1300712" cy="342596"/>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200" dirty="0">
                  <a:solidFill>
                    <a:srgbClr val="002060"/>
                  </a:solidFill>
                  <a:latin typeface="Times New Roman" pitchFamily="18" charset="0"/>
                </a:rPr>
                <a:t>Count= Count-1</a:t>
              </a:r>
            </a:p>
          </p:txBody>
        </p:sp>
      </p:grpSp>
      <p:sp>
        <p:nvSpPr>
          <p:cNvPr id="52" name="TextBox 51">
            <a:extLst>
              <a:ext uri="{FF2B5EF4-FFF2-40B4-BE49-F238E27FC236}">
                <a16:creationId xmlns:a16="http://schemas.microsoft.com/office/drawing/2014/main" id="{1E63E015-38E4-4BD3-8AE6-D2363DD79917}"/>
              </a:ext>
            </a:extLst>
          </p:cNvPr>
          <p:cNvSpPr txBox="1"/>
          <p:nvPr/>
        </p:nvSpPr>
        <p:spPr>
          <a:xfrm>
            <a:off x="284744" y="1992126"/>
            <a:ext cx="1345860" cy="307777"/>
          </a:xfrm>
          <a:prstGeom prst="rect">
            <a:avLst/>
          </a:prstGeom>
          <a:noFill/>
        </p:spPr>
        <p:txBody>
          <a:bodyPr wrap="square" rtlCol="0">
            <a:spAutoFit/>
          </a:bodyPr>
          <a:lstStyle/>
          <a:p>
            <a:pPr>
              <a:buNone/>
            </a:pPr>
            <a:r>
              <a:rPr lang="en-US" sz="1400" dirty="0">
                <a:solidFill>
                  <a:srgbClr val="002060"/>
                </a:solidFill>
              </a:rPr>
              <a:t>Load State</a:t>
            </a:r>
          </a:p>
        </p:txBody>
      </p:sp>
      <p:sp>
        <p:nvSpPr>
          <p:cNvPr id="53" name="AutoShape 35">
            <a:extLst>
              <a:ext uri="{FF2B5EF4-FFF2-40B4-BE49-F238E27FC236}">
                <a16:creationId xmlns:a16="http://schemas.microsoft.com/office/drawing/2014/main" id="{D3C28737-EBE8-411B-A5EE-6776DD358FDB}"/>
              </a:ext>
            </a:extLst>
          </p:cNvPr>
          <p:cNvSpPr>
            <a:spLocks noChangeArrowheads="1"/>
          </p:cNvSpPr>
          <p:nvPr/>
        </p:nvSpPr>
        <p:spPr bwMode="auto">
          <a:xfrm>
            <a:off x="600264" y="2388274"/>
            <a:ext cx="1367761" cy="400847"/>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Count= Count</a:t>
            </a:r>
          </a:p>
        </p:txBody>
      </p:sp>
      <p:cxnSp>
        <p:nvCxnSpPr>
          <p:cNvPr id="54" name="Elbow Connector 79">
            <a:extLst>
              <a:ext uri="{FF2B5EF4-FFF2-40B4-BE49-F238E27FC236}">
                <a16:creationId xmlns:a16="http://schemas.microsoft.com/office/drawing/2014/main" id="{456AD4D3-E4C8-4FC3-9127-F1AD00D0CA69}"/>
              </a:ext>
            </a:extLst>
          </p:cNvPr>
          <p:cNvCxnSpPr>
            <a:cxnSpLocks/>
            <a:stCxn id="53" idx="2"/>
            <a:endCxn id="62" idx="0"/>
          </p:cNvCxnSpPr>
          <p:nvPr/>
        </p:nvCxnSpPr>
        <p:spPr>
          <a:xfrm rot="5400000">
            <a:off x="941671" y="3131595"/>
            <a:ext cx="684948" cy="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89">
            <a:extLst>
              <a:ext uri="{FF2B5EF4-FFF2-40B4-BE49-F238E27FC236}">
                <a16:creationId xmlns:a16="http://schemas.microsoft.com/office/drawing/2014/main" id="{198EC413-029C-446E-B1E9-DD72A249E6EF}"/>
              </a:ext>
            </a:extLst>
          </p:cNvPr>
          <p:cNvCxnSpPr>
            <a:cxnSpLocks/>
            <a:stCxn id="62" idx="3"/>
            <a:endCxn id="53" idx="3"/>
          </p:cNvCxnSpPr>
          <p:nvPr/>
        </p:nvCxnSpPr>
        <p:spPr>
          <a:xfrm flipH="1" flipV="1">
            <a:off x="1968025" y="2588698"/>
            <a:ext cx="175574" cy="1294133"/>
          </a:xfrm>
          <a:prstGeom prst="bentConnector3">
            <a:avLst>
              <a:gd name="adj1" fmla="val -13020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7" name="Text Box 11">
            <a:extLst>
              <a:ext uri="{FF2B5EF4-FFF2-40B4-BE49-F238E27FC236}">
                <a16:creationId xmlns:a16="http://schemas.microsoft.com/office/drawing/2014/main" id="{C8A143A7-7E68-45E0-B30C-9AD89A52F91A}"/>
              </a:ext>
            </a:extLst>
          </p:cNvPr>
          <p:cNvSpPr txBox="1">
            <a:spLocks noChangeArrowheads="1"/>
          </p:cNvSpPr>
          <p:nvPr/>
        </p:nvSpPr>
        <p:spPr bwMode="auto">
          <a:xfrm>
            <a:off x="1449709" y="4341511"/>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rPr>
              <a:t>Yes</a:t>
            </a:r>
          </a:p>
        </p:txBody>
      </p:sp>
      <p:cxnSp>
        <p:nvCxnSpPr>
          <p:cNvPr id="58" name="Elbow Connector 64">
            <a:extLst>
              <a:ext uri="{FF2B5EF4-FFF2-40B4-BE49-F238E27FC236}">
                <a16:creationId xmlns:a16="http://schemas.microsoft.com/office/drawing/2014/main" id="{4A4AB6C7-2C03-4565-8474-A6DCC1264409}"/>
              </a:ext>
            </a:extLst>
          </p:cNvPr>
          <p:cNvCxnSpPr>
            <a:cxnSpLocks/>
            <a:stCxn id="62" idx="2"/>
            <a:endCxn id="63" idx="0"/>
          </p:cNvCxnSpPr>
          <p:nvPr/>
        </p:nvCxnSpPr>
        <p:spPr>
          <a:xfrm rot="5400000">
            <a:off x="1032417" y="4540549"/>
            <a:ext cx="500685" cy="27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71">
            <a:extLst>
              <a:ext uri="{FF2B5EF4-FFF2-40B4-BE49-F238E27FC236}">
                <a16:creationId xmlns:a16="http://schemas.microsoft.com/office/drawing/2014/main" id="{4B490A47-F7FF-4CA2-9A65-8EF6FD92409F}"/>
              </a:ext>
            </a:extLst>
          </p:cNvPr>
          <p:cNvCxnSpPr>
            <a:cxnSpLocks/>
            <a:stCxn id="63" idx="1"/>
            <a:endCxn id="53" idx="1"/>
          </p:cNvCxnSpPr>
          <p:nvPr/>
        </p:nvCxnSpPr>
        <p:spPr>
          <a:xfrm rot="10800000">
            <a:off x="600264" y="2588699"/>
            <a:ext cx="30754" cy="2374877"/>
          </a:xfrm>
          <a:prstGeom prst="bentConnector3">
            <a:avLst>
              <a:gd name="adj1" fmla="val 84331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1" name="Text Box 11">
            <a:extLst>
              <a:ext uri="{FF2B5EF4-FFF2-40B4-BE49-F238E27FC236}">
                <a16:creationId xmlns:a16="http://schemas.microsoft.com/office/drawing/2014/main" id="{EBE68301-E55A-42DD-8223-F734C0B77651}"/>
              </a:ext>
            </a:extLst>
          </p:cNvPr>
          <p:cNvSpPr txBox="1">
            <a:spLocks noChangeArrowheads="1"/>
          </p:cNvSpPr>
          <p:nvPr/>
        </p:nvSpPr>
        <p:spPr bwMode="auto">
          <a:xfrm>
            <a:off x="1968025" y="3461043"/>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No</a:t>
            </a:r>
            <a:endParaRPr kumimoji="0" lang="en-US" sz="1400" b="0" i="0" u="none" strike="noStrike" cap="none" normalizeH="0" baseline="0" dirty="0">
              <a:ln>
                <a:noFill/>
              </a:ln>
              <a:solidFill>
                <a:srgbClr val="002060"/>
              </a:solidFill>
              <a:effectLst/>
              <a:latin typeface="+mj-lt"/>
            </a:endParaRPr>
          </a:p>
        </p:txBody>
      </p:sp>
      <p:sp>
        <p:nvSpPr>
          <p:cNvPr id="62" name="AutoShape 34">
            <a:extLst>
              <a:ext uri="{FF2B5EF4-FFF2-40B4-BE49-F238E27FC236}">
                <a16:creationId xmlns:a16="http://schemas.microsoft.com/office/drawing/2014/main" id="{184ADFB7-B552-4C15-9B48-23D1EF89CE3A}"/>
              </a:ext>
            </a:extLst>
          </p:cNvPr>
          <p:cNvSpPr>
            <a:spLocks noChangeArrowheads="1"/>
          </p:cNvSpPr>
          <p:nvPr/>
        </p:nvSpPr>
        <p:spPr bwMode="auto">
          <a:xfrm>
            <a:off x="424689" y="3474069"/>
            <a:ext cx="1718910" cy="817523"/>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SCL negative edge</a:t>
            </a:r>
            <a:endParaRPr kumimoji="0" lang="en-US" sz="1400" b="0" i="0" u="none" strike="noStrike" cap="none" normalizeH="0" baseline="0" dirty="0">
              <a:ln>
                <a:noFill/>
              </a:ln>
              <a:solidFill>
                <a:srgbClr val="002060"/>
              </a:solidFill>
              <a:effectLst/>
              <a:latin typeface="+mj-lt"/>
            </a:endParaRPr>
          </a:p>
        </p:txBody>
      </p:sp>
      <p:sp>
        <p:nvSpPr>
          <p:cNvPr id="63" name="AutoShape 35">
            <a:extLst>
              <a:ext uri="{FF2B5EF4-FFF2-40B4-BE49-F238E27FC236}">
                <a16:creationId xmlns:a16="http://schemas.microsoft.com/office/drawing/2014/main" id="{C019CBBF-E881-4E96-87C2-1D2AC16774E8}"/>
              </a:ext>
            </a:extLst>
          </p:cNvPr>
          <p:cNvSpPr>
            <a:spLocks noChangeArrowheads="1"/>
          </p:cNvSpPr>
          <p:nvPr/>
        </p:nvSpPr>
        <p:spPr bwMode="auto">
          <a:xfrm>
            <a:off x="631018" y="4792277"/>
            <a:ext cx="1300712" cy="342596"/>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200" dirty="0">
                <a:solidFill>
                  <a:srgbClr val="002060"/>
                </a:solidFill>
                <a:latin typeface="Times New Roman" pitchFamily="18" charset="0"/>
              </a:rPr>
              <a:t>Count= Count-1</a:t>
            </a:r>
          </a:p>
        </p:txBody>
      </p:sp>
      <p:sp>
        <p:nvSpPr>
          <p:cNvPr id="64" name="Rectangle 63">
            <a:extLst>
              <a:ext uri="{FF2B5EF4-FFF2-40B4-BE49-F238E27FC236}">
                <a16:creationId xmlns:a16="http://schemas.microsoft.com/office/drawing/2014/main" id="{018585DB-DE1B-4316-BE5C-0586FBC68233}"/>
              </a:ext>
            </a:extLst>
          </p:cNvPr>
          <p:cNvSpPr>
            <a:spLocks noChangeArrowheads="1"/>
          </p:cNvSpPr>
          <p:nvPr/>
        </p:nvSpPr>
        <p:spPr bwMode="auto">
          <a:xfrm>
            <a:off x="3759776" y="3973983"/>
            <a:ext cx="5285177" cy="28007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buNone/>
              <a:tabLst>
                <a:tab pos="457200" algn="l"/>
                <a:tab pos="914400" algn="l"/>
              </a:tabLst>
            </a:pPr>
            <a:r>
              <a:rPr lang="en-US" sz="1100" dirty="0">
                <a:solidFill>
                  <a:srgbClr val="002060"/>
                </a:solidFill>
              </a:rPr>
              <a:t>always@(posedge clock)</a:t>
            </a:r>
          </a:p>
          <a:p>
            <a:pPr>
              <a:buNone/>
              <a:tabLst>
                <a:tab pos="457200" algn="l"/>
                <a:tab pos="914400" algn="l"/>
              </a:tabLst>
            </a:pPr>
            <a:r>
              <a:rPr lang="en-US" sz="1100" dirty="0">
                <a:solidFill>
                  <a:srgbClr val="002060"/>
                </a:solidFill>
              </a:rPr>
              <a:t>	if(Reset==1) begin DataCounter&lt;=4'd10; end	else</a:t>
            </a:r>
          </a:p>
          <a:p>
            <a:pPr>
              <a:buNone/>
              <a:tabLst>
                <a:tab pos="457200" algn="l"/>
                <a:tab pos="914400" algn="l"/>
              </a:tabLst>
            </a:pPr>
            <a:r>
              <a:rPr lang="en-US" sz="1100" dirty="0">
                <a:solidFill>
                  <a:srgbClr val="002060"/>
                </a:solidFill>
              </a:rPr>
              <a:t>case (State)</a:t>
            </a:r>
          </a:p>
          <a:p>
            <a:pPr>
              <a:buNone/>
              <a:tabLst>
                <a:tab pos="457200" algn="l"/>
                <a:tab pos="914400" algn="l"/>
              </a:tabLst>
            </a:pPr>
            <a:r>
              <a:rPr lang="en-US" sz="1100" dirty="0">
                <a:solidFill>
                  <a:srgbClr val="002060"/>
                </a:solidFill>
              </a:rPr>
              <a:t>LoadState: if(OneShotNegative==1) DataCounter&lt;=DataCounter-1'b1; else DataCounter&lt;=DataCounter;</a:t>
            </a:r>
          </a:p>
          <a:p>
            <a:pPr>
              <a:buNone/>
              <a:tabLst>
                <a:tab pos="457200" algn="l"/>
                <a:tab pos="914400" algn="l"/>
              </a:tabLst>
            </a:pPr>
            <a:endParaRPr lang="en-US" sz="1100" dirty="0">
              <a:solidFill>
                <a:srgbClr val="002060"/>
              </a:solidFill>
            </a:endParaRPr>
          </a:p>
          <a:p>
            <a:pPr>
              <a:buNone/>
              <a:tabLst>
                <a:tab pos="457200" algn="l"/>
                <a:tab pos="914400" algn="l"/>
              </a:tabLst>
            </a:pPr>
            <a:r>
              <a:rPr lang="en-US" sz="1100" dirty="0">
                <a:solidFill>
                  <a:srgbClr val="002060"/>
                </a:solidFill>
              </a:rPr>
              <a:t>WriteState: if(OneShotNegative==1) DataCounter&lt;=DataCounter-1'b1; else DataCounter&lt;=DataCounter;</a:t>
            </a:r>
          </a:p>
          <a:p>
            <a:pPr>
              <a:buNone/>
              <a:tabLst>
                <a:tab pos="457200" algn="l"/>
                <a:tab pos="914400" algn="l"/>
              </a:tabLst>
            </a:pPr>
            <a:endParaRPr lang="en-US" sz="1100" dirty="0">
              <a:solidFill>
                <a:srgbClr val="002060"/>
              </a:solidFill>
            </a:endParaRPr>
          </a:p>
          <a:p>
            <a:pPr>
              <a:buNone/>
              <a:tabLst>
                <a:tab pos="457200" algn="l"/>
                <a:tab pos="914400" algn="l"/>
              </a:tabLst>
            </a:pPr>
            <a:r>
              <a:rPr lang="en-US" sz="1100" dirty="0">
                <a:solidFill>
                  <a:srgbClr val="002060"/>
                </a:solidFill>
              </a:rPr>
              <a:t>ReadState: if(OneShotPositive==1) DataCounter&lt;=DataCounter-1'b1; else DataCounter&lt;=DataCounter;</a:t>
            </a:r>
          </a:p>
          <a:p>
            <a:pPr>
              <a:buNone/>
              <a:tabLst>
                <a:tab pos="457200" algn="l"/>
                <a:tab pos="914400" algn="l"/>
              </a:tabLst>
            </a:pPr>
            <a:endParaRPr lang="en-US" sz="1100" dirty="0">
              <a:solidFill>
                <a:srgbClr val="002060"/>
              </a:solidFill>
            </a:endParaRPr>
          </a:p>
          <a:p>
            <a:pPr>
              <a:buNone/>
              <a:tabLst>
                <a:tab pos="457200" algn="l"/>
                <a:tab pos="914400" algn="l"/>
              </a:tabLst>
            </a:pPr>
            <a:r>
              <a:rPr lang="en-US" sz="1100" dirty="0">
                <a:solidFill>
                  <a:srgbClr val="002060"/>
                </a:solidFill>
              </a:rPr>
              <a:t>default: DataCounter&lt;=4'd10;</a:t>
            </a:r>
          </a:p>
          <a:p>
            <a:pPr>
              <a:buNone/>
              <a:tabLst>
                <a:tab pos="457200" algn="l"/>
                <a:tab pos="914400" algn="l"/>
              </a:tabLst>
            </a:pPr>
            <a:r>
              <a:rPr lang="en-US" sz="1100" dirty="0">
                <a:solidFill>
                  <a:srgbClr val="002060"/>
                </a:solidFill>
              </a:rPr>
              <a:t>endcase</a:t>
            </a:r>
          </a:p>
        </p:txBody>
      </p:sp>
      <p:grpSp>
        <p:nvGrpSpPr>
          <p:cNvPr id="99" name="Group 98">
            <a:extLst>
              <a:ext uri="{FF2B5EF4-FFF2-40B4-BE49-F238E27FC236}">
                <a16:creationId xmlns:a16="http://schemas.microsoft.com/office/drawing/2014/main" id="{2CFFD9F6-86CD-4038-8DDF-67FF81F64C8E}"/>
              </a:ext>
            </a:extLst>
          </p:cNvPr>
          <p:cNvGrpSpPr/>
          <p:nvPr/>
        </p:nvGrpSpPr>
        <p:grpSpPr>
          <a:xfrm>
            <a:off x="6613866" y="762905"/>
            <a:ext cx="2328908" cy="2841065"/>
            <a:chOff x="4957162" y="775098"/>
            <a:chExt cx="2328908" cy="2841065"/>
          </a:xfrm>
        </p:grpSpPr>
        <p:sp>
          <p:nvSpPr>
            <p:cNvPr id="100" name="AutoShape 35">
              <a:extLst>
                <a:ext uri="{FF2B5EF4-FFF2-40B4-BE49-F238E27FC236}">
                  <a16:creationId xmlns:a16="http://schemas.microsoft.com/office/drawing/2014/main" id="{ABB77F79-A548-4C92-8559-DDF962DFE3A9}"/>
                </a:ext>
              </a:extLst>
            </p:cNvPr>
            <p:cNvSpPr>
              <a:spLocks noChangeArrowheads="1"/>
            </p:cNvSpPr>
            <p:nvPr/>
          </p:nvSpPr>
          <p:spPr bwMode="auto">
            <a:xfrm>
              <a:off x="5298949" y="1166597"/>
              <a:ext cx="1492769" cy="433603"/>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Count= Count</a:t>
              </a:r>
            </a:p>
          </p:txBody>
        </p:sp>
        <p:cxnSp>
          <p:nvCxnSpPr>
            <p:cNvPr id="101" name="Elbow Connector 79">
              <a:extLst>
                <a:ext uri="{FF2B5EF4-FFF2-40B4-BE49-F238E27FC236}">
                  <a16:creationId xmlns:a16="http://schemas.microsoft.com/office/drawing/2014/main" id="{A7CF5702-B9B5-4AE7-B73A-E3A30D82AFFF}"/>
                </a:ext>
              </a:extLst>
            </p:cNvPr>
            <p:cNvCxnSpPr>
              <a:cxnSpLocks/>
              <a:stCxn id="100" idx="2"/>
              <a:endCxn id="123" idx="0"/>
            </p:cNvCxnSpPr>
            <p:nvPr/>
          </p:nvCxnSpPr>
          <p:spPr>
            <a:xfrm rot="5400000">
              <a:off x="5844618" y="1800916"/>
              <a:ext cx="401432" cy="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2" name="Elbow Connector 89">
              <a:extLst>
                <a:ext uri="{FF2B5EF4-FFF2-40B4-BE49-F238E27FC236}">
                  <a16:creationId xmlns:a16="http://schemas.microsoft.com/office/drawing/2014/main" id="{C2DE4475-0916-4C23-B4D4-34DF913F7E69}"/>
                </a:ext>
              </a:extLst>
            </p:cNvPr>
            <p:cNvCxnSpPr>
              <a:cxnSpLocks/>
              <a:stCxn id="123" idx="3"/>
              <a:endCxn id="100" idx="3"/>
            </p:cNvCxnSpPr>
            <p:nvPr/>
          </p:nvCxnSpPr>
          <p:spPr>
            <a:xfrm flipH="1" flipV="1">
              <a:off x="6791718" y="1383399"/>
              <a:ext cx="113070" cy="1026995"/>
            </a:xfrm>
            <a:prstGeom prst="bentConnector3">
              <a:avLst>
                <a:gd name="adj1" fmla="val -202176"/>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46DF22-35A6-419C-8EC4-08248E1C40AF}"/>
                </a:ext>
              </a:extLst>
            </p:cNvPr>
            <p:cNvSpPr txBox="1"/>
            <p:nvPr/>
          </p:nvSpPr>
          <p:spPr>
            <a:xfrm>
              <a:off x="4957162" y="775098"/>
              <a:ext cx="1199418" cy="307777"/>
            </a:xfrm>
            <a:prstGeom prst="rect">
              <a:avLst/>
            </a:prstGeom>
            <a:noFill/>
          </p:spPr>
          <p:txBody>
            <a:bodyPr wrap="square" rtlCol="0">
              <a:spAutoFit/>
            </a:bodyPr>
            <a:lstStyle/>
            <a:p>
              <a:pPr>
                <a:buNone/>
              </a:pPr>
              <a:r>
                <a:rPr lang="en-US" sz="1400" dirty="0">
                  <a:solidFill>
                    <a:srgbClr val="002060"/>
                  </a:solidFill>
                </a:rPr>
                <a:t>Read State</a:t>
              </a:r>
            </a:p>
          </p:txBody>
        </p:sp>
        <p:sp>
          <p:nvSpPr>
            <p:cNvPr id="106" name="Text Box 11">
              <a:extLst>
                <a:ext uri="{FF2B5EF4-FFF2-40B4-BE49-F238E27FC236}">
                  <a16:creationId xmlns:a16="http://schemas.microsoft.com/office/drawing/2014/main" id="{94E4A756-8AB7-4B6D-A637-EC7122589E42}"/>
                </a:ext>
              </a:extLst>
            </p:cNvPr>
            <p:cNvSpPr txBox="1">
              <a:spLocks noChangeArrowheads="1"/>
            </p:cNvSpPr>
            <p:nvPr/>
          </p:nvSpPr>
          <p:spPr bwMode="auto">
            <a:xfrm>
              <a:off x="6155188" y="2859222"/>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rPr>
                <a:t>Yes</a:t>
              </a:r>
            </a:p>
          </p:txBody>
        </p:sp>
        <p:cxnSp>
          <p:nvCxnSpPr>
            <p:cNvPr id="107" name="Elbow Connector 64">
              <a:extLst>
                <a:ext uri="{FF2B5EF4-FFF2-40B4-BE49-F238E27FC236}">
                  <a16:creationId xmlns:a16="http://schemas.microsoft.com/office/drawing/2014/main" id="{E782990A-EF50-48D4-9A69-653127B003DC}"/>
                </a:ext>
              </a:extLst>
            </p:cNvPr>
            <p:cNvCxnSpPr>
              <a:cxnSpLocks/>
              <a:stCxn id="123" idx="2"/>
              <a:endCxn id="124" idx="0"/>
            </p:cNvCxnSpPr>
            <p:nvPr/>
          </p:nvCxnSpPr>
          <p:spPr>
            <a:xfrm rot="5400000">
              <a:off x="5811095" y="3039329"/>
              <a:ext cx="454412" cy="1406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Elbow Connector 71">
              <a:extLst>
                <a:ext uri="{FF2B5EF4-FFF2-40B4-BE49-F238E27FC236}">
                  <a16:creationId xmlns:a16="http://schemas.microsoft.com/office/drawing/2014/main" id="{7ED9243E-4AF2-4910-9011-C56F32EE6F8D}"/>
                </a:ext>
              </a:extLst>
            </p:cNvPr>
            <p:cNvCxnSpPr>
              <a:cxnSpLocks/>
              <a:stCxn id="124" idx="1"/>
              <a:endCxn id="100" idx="1"/>
            </p:cNvCxnSpPr>
            <p:nvPr/>
          </p:nvCxnSpPr>
          <p:spPr>
            <a:xfrm rot="10800000">
              <a:off x="5298949" y="1383399"/>
              <a:ext cx="81964" cy="2061466"/>
            </a:xfrm>
            <a:prstGeom prst="bentConnector3">
              <a:avLst>
                <a:gd name="adj1" fmla="val 37890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1">
              <a:extLst>
                <a:ext uri="{FF2B5EF4-FFF2-40B4-BE49-F238E27FC236}">
                  <a16:creationId xmlns:a16="http://schemas.microsoft.com/office/drawing/2014/main" id="{E4E037AB-369A-4C90-BCD1-CCF4DA4866B0}"/>
                </a:ext>
              </a:extLst>
            </p:cNvPr>
            <p:cNvSpPr txBox="1">
              <a:spLocks noChangeArrowheads="1"/>
            </p:cNvSpPr>
            <p:nvPr/>
          </p:nvSpPr>
          <p:spPr bwMode="auto">
            <a:xfrm>
              <a:off x="6791718" y="2296967"/>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No</a:t>
              </a:r>
              <a:endParaRPr kumimoji="0" lang="en-US" sz="1400" b="0" i="0" u="none" strike="noStrike" cap="none" normalizeH="0" baseline="0" dirty="0">
                <a:ln>
                  <a:noFill/>
                </a:ln>
                <a:solidFill>
                  <a:srgbClr val="002060"/>
                </a:solidFill>
                <a:effectLst/>
                <a:latin typeface="+mj-lt"/>
              </a:endParaRPr>
            </a:p>
          </p:txBody>
        </p:sp>
        <p:sp>
          <p:nvSpPr>
            <p:cNvPr id="123" name="AutoShape 34">
              <a:extLst>
                <a:ext uri="{FF2B5EF4-FFF2-40B4-BE49-F238E27FC236}">
                  <a16:creationId xmlns:a16="http://schemas.microsoft.com/office/drawing/2014/main" id="{5B0F4D61-3CB3-433F-AE1D-4A47086E99FA}"/>
                </a:ext>
              </a:extLst>
            </p:cNvPr>
            <p:cNvSpPr>
              <a:spLocks noChangeArrowheads="1"/>
            </p:cNvSpPr>
            <p:nvPr/>
          </p:nvSpPr>
          <p:spPr bwMode="auto">
            <a:xfrm>
              <a:off x="5185878" y="2001632"/>
              <a:ext cx="1718910" cy="817523"/>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SCL positive edge</a:t>
              </a:r>
              <a:endParaRPr kumimoji="0" lang="en-US" sz="1400" b="0" i="0" u="none" strike="noStrike" cap="none" normalizeH="0" baseline="0" dirty="0">
                <a:ln>
                  <a:noFill/>
                </a:ln>
                <a:solidFill>
                  <a:srgbClr val="002060"/>
                </a:solidFill>
                <a:effectLst/>
                <a:latin typeface="+mj-lt"/>
              </a:endParaRPr>
            </a:p>
          </p:txBody>
        </p:sp>
        <p:sp>
          <p:nvSpPr>
            <p:cNvPr id="124" name="AutoShape 35">
              <a:extLst>
                <a:ext uri="{FF2B5EF4-FFF2-40B4-BE49-F238E27FC236}">
                  <a16:creationId xmlns:a16="http://schemas.microsoft.com/office/drawing/2014/main" id="{A60E23A8-5AB7-4246-B255-2F351B510BD9}"/>
                </a:ext>
              </a:extLst>
            </p:cNvPr>
            <p:cNvSpPr>
              <a:spLocks noChangeArrowheads="1"/>
            </p:cNvSpPr>
            <p:nvPr/>
          </p:nvSpPr>
          <p:spPr bwMode="auto">
            <a:xfrm>
              <a:off x="5380913" y="3273567"/>
              <a:ext cx="1300712" cy="342596"/>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200" dirty="0">
                  <a:solidFill>
                    <a:srgbClr val="002060"/>
                  </a:solidFill>
                  <a:latin typeface="Times New Roman" pitchFamily="18" charset="0"/>
                </a:rPr>
                <a:t>Count= Count-1</a:t>
              </a:r>
            </a:p>
          </p:txBody>
        </p:sp>
      </p:grpSp>
    </p:spTree>
    <p:extLst>
      <p:ext uri="{BB962C8B-B14F-4D97-AF65-F5344CB8AC3E}">
        <p14:creationId xmlns:p14="http://schemas.microsoft.com/office/powerpoint/2010/main" val="701141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Lab #2 Phase II: Delay Time Module</a:t>
            </a:r>
          </a:p>
        </p:txBody>
      </p:sp>
      <p:grpSp>
        <p:nvGrpSpPr>
          <p:cNvPr id="129" name="Group 128">
            <a:extLst>
              <a:ext uri="{FF2B5EF4-FFF2-40B4-BE49-F238E27FC236}">
                <a16:creationId xmlns:a16="http://schemas.microsoft.com/office/drawing/2014/main" id="{E109A4EB-3FF3-4004-B07C-2EE55612C908}"/>
              </a:ext>
            </a:extLst>
          </p:cNvPr>
          <p:cNvGrpSpPr/>
          <p:nvPr/>
        </p:nvGrpSpPr>
        <p:grpSpPr>
          <a:xfrm>
            <a:off x="0" y="609600"/>
            <a:ext cx="2968882" cy="5738835"/>
            <a:chOff x="142728" y="675359"/>
            <a:chExt cx="2968882" cy="5738835"/>
          </a:xfrm>
        </p:grpSpPr>
        <p:sp>
          <p:nvSpPr>
            <p:cNvPr id="130" name="TextBox 129">
              <a:extLst>
                <a:ext uri="{FF2B5EF4-FFF2-40B4-BE49-F238E27FC236}">
                  <a16:creationId xmlns:a16="http://schemas.microsoft.com/office/drawing/2014/main" id="{1881E388-A787-4E29-B070-9CB56C4660A2}"/>
                </a:ext>
              </a:extLst>
            </p:cNvPr>
            <p:cNvSpPr txBox="1"/>
            <p:nvPr/>
          </p:nvSpPr>
          <p:spPr>
            <a:xfrm>
              <a:off x="899144" y="773697"/>
              <a:ext cx="1155037" cy="307777"/>
            </a:xfrm>
            <a:prstGeom prst="rect">
              <a:avLst/>
            </a:prstGeom>
            <a:noFill/>
          </p:spPr>
          <p:txBody>
            <a:bodyPr wrap="square" rtlCol="0">
              <a:spAutoFit/>
            </a:bodyPr>
            <a:lstStyle/>
            <a:p>
              <a:pPr>
                <a:buNone/>
              </a:pPr>
              <a:r>
                <a:rPr lang="en-US" sz="1400" dirty="0">
                  <a:solidFill>
                    <a:srgbClr val="002060"/>
                  </a:solidFill>
                </a:rPr>
                <a:t>Reset</a:t>
              </a:r>
            </a:p>
          </p:txBody>
        </p:sp>
        <p:sp>
          <p:nvSpPr>
            <p:cNvPr id="131" name="AutoShape 35">
              <a:extLst>
                <a:ext uri="{FF2B5EF4-FFF2-40B4-BE49-F238E27FC236}">
                  <a16:creationId xmlns:a16="http://schemas.microsoft.com/office/drawing/2014/main" id="{B3C382BE-E93E-492C-8FF2-B0B75A0B8572}"/>
                </a:ext>
              </a:extLst>
            </p:cNvPr>
            <p:cNvSpPr>
              <a:spLocks noChangeArrowheads="1"/>
            </p:cNvSpPr>
            <p:nvPr/>
          </p:nvSpPr>
          <p:spPr bwMode="auto">
            <a:xfrm>
              <a:off x="1143000" y="1143000"/>
              <a:ext cx="1604179" cy="547839"/>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Count=0</a:t>
              </a:r>
            </a:p>
            <a:p>
              <a:pPr algn="ctr">
                <a:spcBef>
                  <a:spcPct val="0"/>
                </a:spcBef>
                <a:buNone/>
              </a:pPr>
              <a:r>
                <a:rPr kumimoji="0" lang="en-US" sz="1400" dirty="0">
                  <a:solidFill>
                    <a:srgbClr val="002060"/>
                  </a:solidFill>
                  <a:latin typeface="Times New Roman" pitchFamily="18" charset="0"/>
                </a:rPr>
                <a:t>TimeOut=0</a:t>
              </a:r>
            </a:p>
          </p:txBody>
        </p:sp>
        <p:sp>
          <p:nvSpPr>
            <p:cNvPr id="132" name="TextBox 131">
              <a:extLst>
                <a:ext uri="{FF2B5EF4-FFF2-40B4-BE49-F238E27FC236}">
                  <a16:creationId xmlns:a16="http://schemas.microsoft.com/office/drawing/2014/main" id="{C74F58AA-81D9-454E-81B1-C5E094842C63}"/>
                </a:ext>
              </a:extLst>
            </p:cNvPr>
            <p:cNvSpPr txBox="1"/>
            <p:nvPr/>
          </p:nvSpPr>
          <p:spPr>
            <a:xfrm>
              <a:off x="686536" y="1788576"/>
              <a:ext cx="1345860" cy="307777"/>
            </a:xfrm>
            <a:prstGeom prst="rect">
              <a:avLst/>
            </a:prstGeom>
            <a:noFill/>
          </p:spPr>
          <p:txBody>
            <a:bodyPr wrap="square" rtlCol="0">
              <a:spAutoFit/>
            </a:bodyPr>
            <a:lstStyle/>
            <a:p>
              <a:pPr>
                <a:buNone/>
              </a:pPr>
              <a:r>
                <a:rPr lang="en-US" sz="1400" dirty="0">
                  <a:solidFill>
                    <a:srgbClr val="002060"/>
                  </a:solidFill>
                </a:rPr>
                <a:t>Wait State</a:t>
              </a:r>
            </a:p>
          </p:txBody>
        </p:sp>
        <p:sp>
          <p:nvSpPr>
            <p:cNvPr id="133" name="AutoShape 35">
              <a:extLst>
                <a:ext uri="{FF2B5EF4-FFF2-40B4-BE49-F238E27FC236}">
                  <a16:creationId xmlns:a16="http://schemas.microsoft.com/office/drawing/2014/main" id="{72299DEB-0AB5-4BE3-8DFD-D0A746518C3B}"/>
                </a:ext>
              </a:extLst>
            </p:cNvPr>
            <p:cNvSpPr>
              <a:spLocks noChangeArrowheads="1"/>
            </p:cNvSpPr>
            <p:nvPr/>
          </p:nvSpPr>
          <p:spPr bwMode="auto">
            <a:xfrm>
              <a:off x="1142999" y="2129112"/>
              <a:ext cx="1604179" cy="465471"/>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Count=0</a:t>
              </a:r>
            </a:p>
            <a:p>
              <a:pPr algn="ctr">
                <a:spcBef>
                  <a:spcPct val="0"/>
                </a:spcBef>
                <a:buNone/>
              </a:pPr>
              <a:r>
                <a:rPr kumimoji="0" lang="en-US" sz="1400" dirty="0">
                  <a:solidFill>
                    <a:srgbClr val="002060"/>
                  </a:solidFill>
                  <a:latin typeface="Times New Roman" pitchFamily="18" charset="0"/>
                </a:rPr>
                <a:t>TimeOut t=0</a:t>
              </a:r>
            </a:p>
          </p:txBody>
        </p:sp>
        <p:cxnSp>
          <p:nvCxnSpPr>
            <p:cNvPr id="134" name="Elbow Connector 79">
              <a:extLst>
                <a:ext uri="{FF2B5EF4-FFF2-40B4-BE49-F238E27FC236}">
                  <a16:creationId xmlns:a16="http://schemas.microsoft.com/office/drawing/2014/main" id="{E838FD1E-5627-402F-8C04-8173E10DDCBC}"/>
                </a:ext>
              </a:extLst>
            </p:cNvPr>
            <p:cNvCxnSpPr>
              <a:cxnSpLocks/>
              <a:stCxn id="133" idx="2"/>
              <a:endCxn id="139" idx="0"/>
            </p:cNvCxnSpPr>
            <p:nvPr/>
          </p:nvCxnSpPr>
          <p:spPr>
            <a:xfrm rot="16200000" flipH="1">
              <a:off x="1758680" y="2780991"/>
              <a:ext cx="375997" cy="317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5" name="Elbow Connector 89">
              <a:extLst>
                <a:ext uri="{FF2B5EF4-FFF2-40B4-BE49-F238E27FC236}">
                  <a16:creationId xmlns:a16="http://schemas.microsoft.com/office/drawing/2014/main" id="{4851B72E-69AE-4430-834B-B03BED672AAE}"/>
                </a:ext>
              </a:extLst>
            </p:cNvPr>
            <p:cNvCxnSpPr>
              <a:cxnSpLocks/>
              <a:stCxn id="139" idx="1"/>
              <a:endCxn id="133" idx="1"/>
            </p:cNvCxnSpPr>
            <p:nvPr/>
          </p:nvCxnSpPr>
          <p:spPr>
            <a:xfrm rot="10800000" flipH="1">
              <a:off x="848911" y="2361848"/>
              <a:ext cx="294087" cy="914752"/>
            </a:xfrm>
            <a:prstGeom prst="bentConnector3">
              <a:avLst>
                <a:gd name="adj1" fmla="val -7773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6" name="Text Box 11">
              <a:extLst>
                <a:ext uri="{FF2B5EF4-FFF2-40B4-BE49-F238E27FC236}">
                  <a16:creationId xmlns:a16="http://schemas.microsoft.com/office/drawing/2014/main" id="{6DA61E5D-3508-44E0-8254-4A2EABCEB3A2}"/>
                </a:ext>
              </a:extLst>
            </p:cNvPr>
            <p:cNvSpPr txBox="1">
              <a:spLocks noChangeArrowheads="1"/>
            </p:cNvSpPr>
            <p:nvPr/>
          </p:nvSpPr>
          <p:spPr bwMode="auto">
            <a:xfrm>
              <a:off x="1423193" y="3514388"/>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rPr>
                <a:t>Yes</a:t>
              </a:r>
            </a:p>
          </p:txBody>
        </p:sp>
        <p:cxnSp>
          <p:nvCxnSpPr>
            <p:cNvPr id="137" name="Elbow Connector 64">
              <a:extLst>
                <a:ext uri="{FF2B5EF4-FFF2-40B4-BE49-F238E27FC236}">
                  <a16:creationId xmlns:a16="http://schemas.microsoft.com/office/drawing/2014/main" id="{AA648AF3-C0A3-4879-92DE-FFF84012A405}"/>
                </a:ext>
              </a:extLst>
            </p:cNvPr>
            <p:cNvCxnSpPr>
              <a:cxnSpLocks/>
              <a:stCxn id="139" idx="2"/>
              <a:endCxn id="141" idx="0"/>
            </p:cNvCxnSpPr>
            <p:nvPr/>
          </p:nvCxnSpPr>
          <p:spPr>
            <a:xfrm rot="5400000">
              <a:off x="1748069" y="3770994"/>
              <a:ext cx="388574" cy="11825"/>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8" name="Text Box 11">
              <a:extLst>
                <a:ext uri="{FF2B5EF4-FFF2-40B4-BE49-F238E27FC236}">
                  <a16:creationId xmlns:a16="http://schemas.microsoft.com/office/drawing/2014/main" id="{A9728569-8ED4-48EA-BA18-BC2AE5DE978B}"/>
                </a:ext>
              </a:extLst>
            </p:cNvPr>
            <p:cNvSpPr txBox="1">
              <a:spLocks noChangeArrowheads="1"/>
            </p:cNvSpPr>
            <p:nvPr/>
          </p:nvSpPr>
          <p:spPr bwMode="auto">
            <a:xfrm>
              <a:off x="648646" y="2715797"/>
              <a:ext cx="494352" cy="41031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No</a:t>
              </a:r>
              <a:endParaRPr kumimoji="0" lang="en-US" sz="1400" b="0" i="0" u="none" strike="noStrike" cap="none" normalizeH="0" baseline="0" dirty="0">
                <a:ln>
                  <a:noFill/>
                </a:ln>
                <a:solidFill>
                  <a:srgbClr val="002060"/>
                </a:solidFill>
                <a:effectLst/>
                <a:latin typeface="+mj-lt"/>
              </a:endParaRPr>
            </a:p>
          </p:txBody>
        </p:sp>
        <p:sp>
          <p:nvSpPr>
            <p:cNvPr id="139" name="AutoShape 34">
              <a:extLst>
                <a:ext uri="{FF2B5EF4-FFF2-40B4-BE49-F238E27FC236}">
                  <a16:creationId xmlns:a16="http://schemas.microsoft.com/office/drawing/2014/main" id="{B396F4F7-4EB7-42C8-A024-8AC51900012B}"/>
                </a:ext>
              </a:extLst>
            </p:cNvPr>
            <p:cNvSpPr>
              <a:spLocks noChangeArrowheads="1"/>
            </p:cNvSpPr>
            <p:nvPr/>
          </p:nvSpPr>
          <p:spPr bwMode="auto">
            <a:xfrm>
              <a:off x="848912" y="2970580"/>
              <a:ext cx="2198711" cy="612039"/>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2060"/>
                  </a:solidFill>
                  <a:effectLst/>
                  <a:latin typeface="+mj-lt"/>
                </a:rPr>
                <a:t>StartTimer=1</a:t>
              </a:r>
            </a:p>
          </p:txBody>
        </p:sp>
        <p:sp>
          <p:nvSpPr>
            <p:cNvPr id="140" name="TextBox 139">
              <a:extLst>
                <a:ext uri="{FF2B5EF4-FFF2-40B4-BE49-F238E27FC236}">
                  <a16:creationId xmlns:a16="http://schemas.microsoft.com/office/drawing/2014/main" id="{132DF557-6FA6-4132-A441-328262233624}"/>
                </a:ext>
              </a:extLst>
            </p:cNvPr>
            <p:cNvSpPr txBox="1"/>
            <p:nvPr/>
          </p:nvSpPr>
          <p:spPr>
            <a:xfrm>
              <a:off x="142728" y="3578046"/>
              <a:ext cx="1853418" cy="307777"/>
            </a:xfrm>
            <a:prstGeom prst="rect">
              <a:avLst/>
            </a:prstGeom>
            <a:noFill/>
          </p:spPr>
          <p:txBody>
            <a:bodyPr wrap="square" rtlCol="0">
              <a:spAutoFit/>
            </a:bodyPr>
            <a:lstStyle/>
            <a:p>
              <a:pPr>
                <a:buNone/>
              </a:pPr>
              <a:r>
                <a:rPr lang="en-US" sz="1400" dirty="0">
                  <a:solidFill>
                    <a:srgbClr val="002060"/>
                  </a:solidFill>
                </a:rPr>
                <a:t>Count-Up State</a:t>
              </a:r>
            </a:p>
          </p:txBody>
        </p:sp>
        <p:sp>
          <p:nvSpPr>
            <p:cNvPr id="141" name="AutoShape 35">
              <a:extLst>
                <a:ext uri="{FF2B5EF4-FFF2-40B4-BE49-F238E27FC236}">
                  <a16:creationId xmlns:a16="http://schemas.microsoft.com/office/drawing/2014/main" id="{8619E969-8D19-4396-8915-97892C7DF632}"/>
                </a:ext>
              </a:extLst>
            </p:cNvPr>
            <p:cNvSpPr>
              <a:spLocks noChangeArrowheads="1"/>
            </p:cNvSpPr>
            <p:nvPr/>
          </p:nvSpPr>
          <p:spPr bwMode="auto">
            <a:xfrm>
              <a:off x="1134353" y="3971193"/>
              <a:ext cx="1604179" cy="585148"/>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Count= Count-1</a:t>
              </a:r>
            </a:p>
            <a:p>
              <a:pPr algn="ctr">
                <a:spcBef>
                  <a:spcPct val="0"/>
                </a:spcBef>
                <a:buNone/>
              </a:pPr>
              <a:r>
                <a:rPr kumimoji="0" lang="en-US" sz="1400" dirty="0">
                  <a:solidFill>
                    <a:srgbClr val="002060"/>
                  </a:solidFill>
                  <a:latin typeface="Times New Roman" pitchFamily="18" charset="0"/>
                </a:rPr>
                <a:t>TimeOut =0</a:t>
              </a:r>
            </a:p>
          </p:txBody>
        </p:sp>
        <p:cxnSp>
          <p:nvCxnSpPr>
            <p:cNvPr id="142" name="Elbow Connector 79">
              <a:extLst>
                <a:ext uri="{FF2B5EF4-FFF2-40B4-BE49-F238E27FC236}">
                  <a16:creationId xmlns:a16="http://schemas.microsoft.com/office/drawing/2014/main" id="{B77F897D-7197-489E-93CC-73DC6CAB570C}"/>
                </a:ext>
              </a:extLst>
            </p:cNvPr>
            <p:cNvCxnSpPr>
              <a:cxnSpLocks/>
              <a:stCxn id="141" idx="2"/>
              <a:endCxn id="148" idx="0"/>
            </p:cNvCxnSpPr>
            <p:nvPr/>
          </p:nvCxnSpPr>
          <p:spPr>
            <a:xfrm rot="5400000">
              <a:off x="1771085" y="4721699"/>
              <a:ext cx="330716" cy="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3" name="Elbow Connector 89">
              <a:extLst>
                <a:ext uri="{FF2B5EF4-FFF2-40B4-BE49-F238E27FC236}">
                  <a16:creationId xmlns:a16="http://schemas.microsoft.com/office/drawing/2014/main" id="{28EA759D-2E01-4016-B60E-367C8CCB823F}"/>
                </a:ext>
              </a:extLst>
            </p:cNvPr>
            <p:cNvCxnSpPr>
              <a:cxnSpLocks/>
              <a:stCxn id="148" idx="1"/>
              <a:endCxn id="141" idx="1"/>
            </p:cNvCxnSpPr>
            <p:nvPr/>
          </p:nvCxnSpPr>
          <p:spPr>
            <a:xfrm rot="10800000" flipH="1">
              <a:off x="761273" y="4263767"/>
              <a:ext cx="373080" cy="971362"/>
            </a:xfrm>
            <a:prstGeom prst="bentConnector3">
              <a:avLst>
                <a:gd name="adj1" fmla="val -61274"/>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4" name="Text Box 11">
              <a:extLst>
                <a:ext uri="{FF2B5EF4-FFF2-40B4-BE49-F238E27FC236}">
                  <a16:creationId xmlns:a16="http://schemas.microsoft.com/office/drawing/2014/main" id="{DE87B895-5DCD-4F8B-B649-616A572D9FD0}"/>
                </a:ext>
              </a:extLst>
            </p:cNvPr>
            <p:cNvSpPr txBox="1">
              <a:spLocks noChangeArrowheads="1"/>
            </p:cNvSpPr>
            <p:nvPr/>
          </p:nvSpPr>
          <p:spPr bwMode="auto">
            <a:xfrm>
              <a:off x="2116121" y="5560537"/>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2060"/>
                  </a:solidFill>
                  <a:effectLst/>
                  <a:latin typeface="+mj-lt"/>
                </a:rPr>
                <a:t>Yes</a:t>
              </a:r>
            </a:p>
          </p:txBody>
        </p:sp>
        <p:cxnSp>
          <p:nvCxnSpPr>
            <p:cNvPr id="145" name="Elbow Connector 64">
              <a:extLst>
                <a:ext uri="{FF2B5EF4-FFF2-40B4-BE49-F238E27FC236}">
                  <a16:creationId xmlns:a16="http://schemas.microsoft.com/office/drawing/2014/main" id="{347F12B3-4507-40CB-ADD0-F85F5091ECC3}"/>
                </a:ext>
              </a:extLst>
            </p:cNvPr>
            <p:cNvCxnSpPr>
              <a:cxnSpLocks/>
              <a:stCxn id="148" idx="2"/>
              <a:endCxn id="149" idx="0"/>
            </p:cNvCxnSpPr>
            <p:nvPr/>
          </p:nvCxnSpPr>
          <p:spPr>
            <a:xfrm rot="16200000" flipH="1">
              <a:off x="1778586" y="5741056"/>
              <a:ext cx="330716" cy="15005"/>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6" name="Elbow Connector 71">
              <a:extLst>
                <a:ext uri="{FF2B5EF4-FFF2-40B4-BE49-F238E27FC236}">
                  <a16:creationId xmlns:a16="http://schemas.microsoft.com/office/drawing/2014/main" id="{3FE91BF9-C8C1-44C4-A2CC-A3AB697EC804}"/>
                </a:ext>
              </a:extLst>
            </p:cNvPr>
            <p:cNvCxnSpPr>
              <a:cxnSpLocks/>
              <a:stCxn id="149" idx="3"/>
              <a:endCxn id="131" idx="3"/>
            </p:cNvCxnSpPr>
            <p:nvPr/>
          </p:nvCxnSpPr>
          <p:spPr>
            <a:xfrm flipH="1" flipV="1">
              <a:off x="2747179" y="1416920"/>
              <a:ext cx="101539" cy="4747136"/>
            </a:xfrm>
            <a:prstGeom prst="bentConnector3">
              <a:avLst>
                <a:gd name="adj1" fmla="val -697264"/>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7" name="Text Box 11">
              <a:extLst>
                <a:ext uri="{FF2B5EF4-FFF2-40B4-BE49-F238E27FC236}">
                  <a16:creationId xmlns:a16="http://schemas.microsoft.com/office/drawing/2014/main" id="{3591A647-EF0C-4B02-84A2-7EE2B4AE28EE}"/>
                </a:ext>
              </a:extLst>
            </p:cNvPr>
            <p:cNvSpPr txBox="1">
              <a:spLocks noChangeArrowheads="1"/>
            </p:cNvSpPr>
            <p:nvPr/>
          </p:nvSpPr>
          <p:spPr bwMode="auto">
            <a:xfrm>
              <a:off x="568634" y="4801920"/>
              <a:ext cx="494352" cy="400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No</a:t>
              </a:r>
              <a:endParaRPr kumimoji="0" lang="en-US" sz="1400" b="0" i="0" u="none" strike="noStrike" cap="none" normalizeH="0" baseline="0" dirty="0">
                <a:ln>
                  <a:noFill/>
                </a:ln>
                <a:solidFill>
                  <a:srgbClr val="002060"/>
                </a:solidFill>
                <a:effectLst/>
                <a:latin typeface="+mj-lt"/>
              </a:endParaRPr>
            </a:p>
          </p:txBody>
        </p:sp>
        <p:sp>
          <p:nvSpPr>
            <p:cNvPr id="148" name="AutoShape 34">
              <a:extLst>
                <a:ext uri="{FF2B5EF4-FFF2-40B4-BE49-F238E27FC236}">
                  <a16:creationId xmlns:a16="http://schemas.microsoft.com/office/drawing/2014/main" id="{1AD95A44-12C1-4AFC-8142-D02CF8720B6A}"/>
                </a:ext>
              </a:extLst>
            </p:cNvPr>
            <p:cNvSpPr>
              <a:spLocks noChangeArrowheads="1"/>
            </p:cNvSpPr>
            <p:nvPr/>
          </p:nvSpPr>
          <p:spPr bwMode="auto">
            <a:xfrm>
              <a:off x="761273" y="4887057"/>
              <a:ext cx="2350337" cy="696144"/>
            </a:xfrm>
            <a:prstGeom prst="flowChartDecision">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mj-lt"/>
                </a:rPr>
                <a:t>Count=Max</a:t>
              </a:r>
              <a:endParaRPr kumimoji="0" lang="en-US" sz="1400" b="0" i="0" u="none" strike="noStrike" cap="none" normalizeH="0" baseline="0" dirty="0">
                <a:ln>
                  <a:noFill/>
                </a:ln>
                <a:solidFill>
                  <a:srgbClr val="002060"/>
                </a:solidFill>
                <a:effectLst/>
                <a:latin typeface="+mj-lt"/>
              </a:endParaRPr>
            </a:p>
          </p:txBody>
        </p:sp>
        <p:sp>
          <p:nvSpPr>
            <p:cNvPr id="149" name="AutoShape 35">
              <a:extLst>
                <a:ext uri="{FF2B5EF4-FFF2-40B4-BE49-F238E27FC236}">
                  <a16:creationId xmlns:a16="http://schemas.microsoft.com/office/drawing/2014/main" id="{7E13B622-239F-416D-8442-0A82ABDDAA44}"/>
                </a:ext>
              </a:extLst>
            </p:cNvPr>
            <p:cNvSpPr>
              <a:spLocks noChangeArrowheads="1"/>
            </p:cNvSpPr>
            <p:nvPr/>
          </p:nvSpPr>
          <p:spPr bwMode="auto">
            <a:xfrm>
              <a:off x="1054175" y="5913917"/>
              <a:ext cx="1794543" cy="500277"/>
            </a:xfrm>
            <a:prstGeom prst="flowChartProcess">
              <a:avLst/>
            </a:prstGeom>
            <a:solidFill>
              <a:srgbClr val="FFFFFF"/>
            </a:solidFill>
            <a:ln w="38100">
              <a:solidFill>
                <a:srgbClr val="0000CC"/>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buNone/>
              </a:pPr>
              <a:r>
                <a:rPr kumimoji="0" lang="en-US" sz="1400" dirty="0">
                  <a:solidFill>
                    <a:srgbClr val="002060"/>
                  </a:solidFill>
                  <a:latin typeface="Times New Roman" pitchFamily="18" charset="0"/>
                </a:rPr>
                <a:t>Count=0</a:t>
              </a:r>
            </a:p>
            <a:p>
              <a:pPr algn="ctr">
                <a:spcBef>
                  <a:spcPct val="0"/>
                </a:spcBef>
                <a:buNone/>
              </a:pPr>
              <a:r>
                <a:rPr kumimoji="0" lang="en-US" sz="1400" dirty="0">
                  <a:solidFill>
                    <a:srgbClr val="002060"/>
                  </a:solidFill>
                  <a:latin typeface="Times New Roman" pitchFamily="18" charset="0"/>
                </a:rPr>
                <a:t>TimeOut =1</a:t>
              </a:r>
            </a:p>
          </p:txBody>
        </p:sp>
        <p:cxnSp>
          <p:nvCxnSpPr>
            <p:cNvPr id="150" name="Elbow Connector 79">
              <a:extLst>
                <a:ext uri="{FF2B5EF4-FFF2-40B4-BE49-F238E27FC236}">
                  <a16:creationId xmlns:a16="http://schemas.microsoft.com/office/drawing/2014/main" id="{7B95046D-DF86-4C4E-8D57-B31F9ED7DAB0}"/>
                </a:ext>
              </a:extLst>
            </p:cNvPr>
            <p:cNvCxnSpPr>
              <a:cxnSpLocks/>
              <a:stCxn id="131" idx="2"/>
              <a:endCxn id="133" idx="0"/>
            </p:cNvCxnSpPr>
            <p:nvPr/>
          </p:nvCxnSpPr>
          <p:spPr>
            <a:xfrm rot="5400000">
              <a:off x="1725954" y="1909975"/>
              <a:ext cx="438273" cy="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18639B2C-DAC2-480B-8863-97276F9F2746}"/>
                </a:ext>
              </a:extLst>
            </p:cNvPr>
            <p:cNvSpPr txBox="1"/>
            <p:nvPr/>
          </p:nvSpPr>
          <p:spPr>
            <a:xfrm>
              <a:off x="424718" y="5583199"/>
              <a:ext cx="1853418" cy="307777"/>
            </a:xfrm>
            <a:prstGeom prst="rect">
              <a:avLst/>
            </a:prstGeom>
            <a:noFill/>
          </p:spPr>
          <p:txBody>
            <a:bodyPr wrap="square" rtlCol="0">
              <a:spAutoFit/>
            </a:bodyPr>
            <a:lstStyle/>
            <a:p>
              <a:pPr>
                <a:buNone/>
              </a:pPr>
              <a:r>
                <a:rPr lang="en-US" sz="1400" dirty="0">
                  <a:solidFill>
                    <a:srgbClr val="002060"/>
                  </a:solidFill>
                </a:rPr>
                <a:t>Timeout State</a:t>
              </a:r>
            </a:p>
          </p:txBody>
        </p:sp>
        <p:cxnSp>
          <p:nvCxnSpPr>
            <p:cNvPr id="152" name="Elbow Connector 79">
              <a:extLst>
                <a:ext uri="{FF2B5EF4-FFF2-40B4-BE49-F238E27FC236}">
                  <a16:creationId xmlns:a16="http://schemas.microsoft.com/office/drawing/2014/main" id="{5BDBF92E-94EF-4324-93FF-8077D959A791}"/>
                </a:ext>
              </a:extLst>
            </p:cNvPr>
            <p:cNvCxnSpPr>
              <a:cxnSpLocks/>
              <a:endCxn id="131" idx="0"/>
            </p:cNvCxnSpPr>
            <p:nvPr/>
          </p:nvCxnSpPr>
          <p:spPr>
            <a:xfrm rot="5400000">
              <a:off x="1714448" y="906002"/>
              <a:ext cx="467641" cy="6355"/>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481280" name="Rectangle 481279">
            <a:extLst>
              <a:ext uri="{FF2B5EF4-FFF2-40B4-BE49-F238E27FC236}">
                <a16:creationId xmlns:a16="http://schemas.microsoft.com/office/drawing/2014/main" id="{675B230D-AC46-4347-8A11-EF5B4AFF28F2}"/>
              </a:ext>
            </a:extLst>
          </p:cNvPr>
          <p:cNvSpPr>
            <a:spLocks noChangeArrowheads="1"/>
          </p:cNvSpPr>
          <p:nvPr/>
        </p:nvSpPr>
        <p:spPr bwMode="auto">
          <a:xfrm>
            <a:off x="3734529" y="934267"/>
            <a:ext cx="5385489" cy="49613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buNone/>
              <a:tabLst>
                <a:tab pos="457200" algn="l"/>
                <a:tab pos="914400" algn="l"/>
              </a:tabLst>
            </a:pPr>
            <a:r>
              <a:rPr lang="en-US" sz="1400" dirty="0">
                <a:solidFill>
                  <a:srgbClr val="002060"/>
                </a:solidFill>
              </a:rPr>
              <a:t>module DelayTime(input Reset, Clock, Start, output reg Timeout);</a:t>
            </a:r>
          </a:p>
          <a:p>
            <a:pPr>
              <a:buNone/>
              <a:tabLst>
                <a:tab pos="457200" algn="l"/>
                <a:tab pos="914400" algn="l"/>
              </a:tabLst>
            </a:pPr>
            <a:r>
              <a:rPr lang="en-US" sz="1400" dirty="0">
                <a:solidFill>
                  <a:srgbClr val="002060"/>
                </a:solidFill>
              </a:rPr>
              <a:t>//for simulation</a:t>
            </a:r>
          </a:p>
          <a:p>
            <a:pPr>
              <a:buNone/>
              <a:tabLst>
                <a:tab pos="457200" algn="l"/>
                <a:tab pos="914400" algn="l"/>
              </a:tabLst>
            </a:pPr>
            <a:r>
              <a:rPr lang="en-US" sz="1400" dirty="0">
                <a:solidFill>
                  <a:srgbClr val="002060"/>
                </a:solidFill>
              </a:rPr>
              <a:t>//parameter MaxCount = 3;</a:t>
            </a:r>
          </a:p>
          <a:p>
            <a:pPr>
              <a:buNone/>
              <a:tabLst>
                <a:tab pos="457200" algn="l"/>
                <a:tab pos="914400" algn="l"/>
              </a:tabLst>
            </a:pPr>
            <a:r>
              <a:rPr lang="en-US" sz="1400" dirty="0">
                <a:solidFill>
                  <a:srgbClr val="002060"/>
                </a:solidFill>
              </a:rPr>
              <a:t>//for board implementation</a:t>
            </a:r>
          </a:p>
          <a:p>
            <a:pPr>
              <a:buNone/>
              <a:tabLst>
                <a:tab pos="457200" algn="l"/>
                <a:tab pos="914400" algn="l"/>
              </a:tabLst>
            </a:pPr>
            <a:r>
              <a:rPr lang="en-US" sz="1400" dirty="0">
                <a:solidFill>
                  <a:srgbClr val="002060"/>
                </a:solidFill>
              </a:rPr>
              <a:t>parameter	MaxCount = 10000;</a:t>
            </a:r>
          </a:p>
          <a:p>
            <a:pPr>
              <a:buNone/>
              <a:tabLst>
                <a:tab pos="457200" algn="l"/>
                <a:tab pos="914400" algn="l"/>
              </a:tabLst>
            </a:pPr>
            <a:r>
              <a:rPr lang="en-US" sz="1400" dirty="0">
                <a:solidFill>
                  <a:srgbClr val="002060"/>
                </a:solidFill>
              </a:rPr>
              <a:t>parameter 	NumberOfBits = 20;</a:t>
            </a:r>
          </a:p>
          <a:p>
            <a:pPr>
              <a:buNone/>
              <a:tabLst>
                <a:tab pos="457200" algn="l"/>
                <a:tab pos="914400" algn="l"/>
              </a:tabLst>
            </a:pPr>
            <a:endParaRPr lang="en-US" sz="1400" dirty="0">
              <a:solidFill>
                <a:srgbClr val="002060"/>
              </a:solidFill>
            </a:endParaRPr>
          </a:p>
          <a:p>
            <a:pPr>
              <a:buNone/>
              <a:tabLst>
                <a:tab pos="457200" algn="l"/>
                <a:tab pos="914400" algn="l"/>
              </a:tabLst>
            </a:pPr>
            <a:r>
              <a:rPr lang="en-US" sz="1400" dirty="0">
                <a:solidFill>
                  <a:srgbClr val="002060"/>
                </a:solidFill>
              </a:rPr>
              <a:t>reg 	[NumberOfBits-1:0]	count;</a:t>
            </a:r>
          </a:p>
          <a:p>
            <a:pPr>
              <a:buNone/>
              <a:tabLst>
                <a:tab pos="457200" algn="l"/>
                <a:tab pos="914400" algn="l"/>
              </a:tabLst>
            </a:pPr>
            <a:r>
              <a:rPr lang="en-US" sz="1400" dirty="0">
                <a:solidFill>
                  <a:srgbClr val="002060"/>
                </a:solidFill>
              </a:rPr>
              <a:t>	</a:t>
            </a:r>
          </a:p>
          <a:p>
            <a:pPr>
              <a:buNone/>
              <a:tabLst>
                <a:tab pos="457200" algn="l"/>
                <a:tab pos="914400" algn="l"/>
              </a:tabLst>
            </a:pPr>
            <a:r>
              <a:rPr lang="en-US" sz="1400" dirty="0">
                <a:solidFill>
                  <a:srgbClr val="002060"/>
                </a:solidFill>
              </a:rPr>
              <a:t>always @ (count)</a:t>
            </a:r>
          </a:p>
          <a:p>
            <a:pPr>
              <a:buNone/>
              <a:tabLst>
                <a:tab pos="457200" algn="l"/>
                <a:tab pos="914400" algn="l"/>
              </a:tabLst>
            </a:pPr>
            <a:r>
              <a:rPr lang="en-US" sz="1400" dirty="0">
                <a:solidFill>
                  <a:srgbClr val="002060"/>
                </a:solidFill>
              </a:rPr>
              <a:t>	if(count==MaxCount) Timeout&lt;=1;</a:t>
            </a:r>
          </a:p>
          <a:p>
            <a:pPr>
              <a:buNone/>
              <a:tabLst>
                <a:tab pos="457200" algn="l"/>
                <a:tab pos="914400" algn="l"/>
              </a:tabLst>
            </a:pPr>
            <a:r>
              <a:rPr lang="en-US" sz="1400" dirty="0">
                <a:solidFill>
                  <a:srgbClr val="002060"/>
                </a:solidFill>
              </a:rPr>
              <a:t>	else Timeout&lt;=0;</a:t>
            </a:r>
          </a:p>
          <a:p>
            <a:pPr>
              <a:buNone/>
              <a:tabLst>
                <a:tab pos="457200" algn="l"/>
                <a:tab pos="914400" algn="l"/>
              </a:tabLst>
            </a:pPr>
            <a:r>
              <a:rPr lang="en-US" sz="1400" dirty="0">
                <a:solidFill>
                  <a:srgbClr val="002060"/>
                </a:solidFill>
              </a:rPr>
              <a:t>	</a:t>
            </a:r>
          </a:p>
          <a:p>
            <a:pPr>
              <a:buNone/>
              <a:tabLst>
                <a:tab pos="457200" algn="l"/>
                <a:tab pos="914400" algn="l"/>
              </a:tabLst>
            </a:pPr>
            <a:r>
              <a:rPr lang="en-US" sz="1400" dirty="0">
                <a:solidFill>
                  <a:srgbClr val="002060"/>
                </a:solidFill>
              </a:rPr>
              <a:t>always @ (posedge Clock)</a:t>
            </a:r>
          </a:p>
          <a:p>
            <a:pPr>
              <a:buNone/>
              <a:tabLst>
                <a:tab pos="457200" algn="l"/>
                <a:tab pos="914400" algn="l"/>
              </a:tabLst>
            </a:pPr>
            <a:r>
              <a:rPr lang="en-US" sz="1400" dirty="0">
                <a:solidFill>
                  <a:srgbClr val="002060"/>
                </a:solidFill>
              </a:rPr>
              <a:t>    if(Reset==1) count&lt;=0; else</a:t>
            </a:r>
          </a:p>
          <a:p>
            <a:pPr>
              <a:buNone/>
              <a:tabLst>
                <a:tab pos="457200" algn="l"/>
                <a:tab pos="914400" algn="l"/>
              </a:tabLst>
            </a:pPr>
            <a:r>
              <a:rPr lang="en-US" sz="1400" dirty="0">
                <a:solidFill>
                  <a:srgbClr val="002060"/>
                </a:solidFill>
              </a:rPr>
              <a:t>	if(Start==1) begin count &lt;= 0; end</a:t>
            </a:r>
          </a:p>
          <a:p>
            <a:pPr>
              <a:buNone/>
              <a:tabLst>
                <a:tab pos="457200" algn="l"/>
                <a:tab pos="914400" algn="l"/>
              </a:tabLst>
            </a:pPr>
            <a:r>
              <a:rPr lang="en-US" sz="1400" dirty="0">
                <a:solidFill>
                  <a:srgbClr val="002060"/>
                </a:solidFill>
              </a:rPr>
              <a:t>	else if (count&gt;=MaxCount)	count&lt;=0;</a:t>
            </a:r>
          </a:p>
          <a:p>
            <a:pPr>
              <a:buNone/>
              <a:tabLst>
                <a:tab pos="457200" algn="l"/>
                <a:tab pos="914400" algn="l"/>
              </a:tabLst>
            </a:pPr>
            <a:r>
              <a:rPr lang="en-US" sz="1400" dirty="0">
                <a:solidFill>
                  <a:srgbClr val="002060"/>
                </a:solidFill>
              </a:rPr>
              <a:t>		else count &lt;= count+1'b1;</a:t>
            </a:r>
          </a:p>
          <a:p>
            <a:pPr>
              <a:buNone/>
              <a:tabLst>
                <a:tab pos="457200" algn="l"/>
                <a:tab pos="914400" algn="l"/>
              </a:tabLst>
            </a:pPr>
            <a:r>
              <a:rPr lang="en-US" sz="1400" dirty="0">
                <a:solidFill>
                  <a:srgbClr val="002060"/>
                </a:solidFill>
              </a:rPr>
              <a:t>endmodule</a:t>
            </a:r>
          </a:p>
        </p:txBody>
      </p:sp>
    </p:spTree>
    <p:extLst>
      <p:ext uri="{BB962C8B-B14F-4D97-AF65-F5344CB8AC3E}">
        <p14:creationId xmlns:p14="http://schemas.microsoft.com/office/powerpoint/2010/main" val="3278810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962B6-9522-443B-8E85-44DFB57FFF07}"/>
              </a:ext>
            </a:extLst>
          </p:cNvPr>
          <p:cNvPicPr>
            <a:picLocks noChangeAspect="1"/>
          </p:cNvPicPr>
          <p:nvPr/>
        </p:nvPicPr>
        <p:blipFill>
          <a:blip r:embed="rId3"/>
          <a:stretch>
            <a:fillRect/>
          </a:stretch>
        </p:blipFill>
        <p:spPr>
          <a:xfrm>
            <a:off x="0" y="838200"/>
            <a:ext cx="9144000" cy="5651366"/>
          </a:xfrm>
          <a:prstGeom prst="rect">
            <a:avLst/>
          </a:prstGeom>
        </p:spPr>
      </p:pic>
      <p:sp>
        <p:nvSpPr>
          <p:cNvPr id="5" name="Title 4">
            <a:extLst>
              <a:ext uri="{FF2B5EF4-FFF2-40B4-BE49-F238E27FC236}">
                <a16:creationId xmlns:a16="http://schemas.microsoft.com/office/drawing/2014/main" id="{E7411677-772D-4C82-8115-B790A142F8D8}"/>
              </a:ext>
            </a:extLst>
          </p:cNvPr>
          <p:cNvSpPr>
            <a:spLocks noGrp="1"/>
          </p:cNvSpPr>
          <p:nvPr>
            <p:ph type="title"/>
          </p:nvPr>
        </p:nvSpPr>
        <p:spPr/>
        <p:txBody>
          <a:bodyPr/>
          <a:lstStyle/>
          <a:p>
            <a:r>
              <a:rPr lang="en-US" dirty="0"/>
              <a:t>Reading a TMP101 Continuously with Waveforms from EEplorer</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3EA1E7C-44DE-4337-A319-8958E78C7797}"/>
                  </a:ext>
                </a:extLst>
              </p14:cNvPr>
              <p14:cNvContentPartPr/>
              <p14:nvPr/>
            </p14:nvContentPartPr>
            <p14:xfrm>
              <a:off x="2525400" y="1686960"/>
              <a:ext cx="81720" cy="232560"/>
            </p14:xfrm>
          </p:contentPart>
        </mc:Choice>
        <mc:Fallback xmlns="">
          <p:pic>
            <p:nvPicPr>
              <p:cNvPr id="2" name="Ink 1">
                <a:extLst>
                  <a:ext uri="{FF2B5EF4-FFF2-40B4-BE49-F238E27FC236}">
                    <a16:creationId xmlns:a16="http://schemas.microsoft.com/office/drawing/2014/main" id="{63EA1E7C-44DE-4337-A319-8958E78C7797}"/>
                  </a:ext>
                </a:extLst>
              </p:cNvPr>
              <p:cNvPicPr/>
              <p:nvPr/>
            </p:nvPicPr>
            <p:blipFill>
              <a:blip r:embed="rId5"/>
              <a:stretch>
                <a:fillRect/>
              </a:stretch>
            </p:blipFill>
            <p:spPr>
              <a:xfrm>
                <a:off x="2516040" y="1677600"/>
                <a:ext cx="100440" cy="251280"/>
              </a:xfrm>
              <a:prstGeom prst="rect">
                <a:avLst/>
              </a:prstGeom>
            </p:spPr>
          </p:pic>
        </mc:Fallback>
      </mc:AlternateContent>
    </p:spTree>
    <p:extLst>
      <p:ext uri="{BB962C8B-B14F-4D97-AF65-F5344CB8AC3E}">
        <p14:creationId xmlns:p14="http://schemas.microsoft.com/office/powerpoint/2010/main" val="1008949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Lab #2 Phase II: SCL One Shots, Count Update, ACK Bit</a:t>
            </a:r>
          </a:p>
        </p:txBody>
      </p:sp>
      <p:sp>
        <p:nvSpPr>
          <p:cNvPr id="6" name="TextBox 5"/>
          <p:cNvSpPr txBox="1"/>
          <p:nvPr/>
        </p:nvSpPr>
        <p:spPr>
          <a:xfrm>
            <a:off x="381000" y="762000"/>
            <a:ext cx="8534400" cy="5219891"/>
          </a:xfrm>
          <a:prstGeom prst="rect">
            <a:avLst/>
          </a:prstGeom>
          <a:noFill/>
        </p:spPr>
        <p:txBody>
          <a:bodyPr wrap="square" rtlCol="0">
            <a:spAutoFit/>
          </a:bodyPr>
          <a:lstStyle/>
          <a:p>
            <a:pPr>
              <a:buNone/>
            </a:pPr>
            <a:r>
              <a:rPr lang="en-US" sz="1400" dirty="0">
                <a:solidFill>
                  <a:srgbClr val="002060"/>
                </a:solidFill>
              </a:rPr>
              <a:t>wire OneShotNegative, OneShotPositive;</a:t>
            </a:r>
          </a:p>
          <a:p>
            <a:pPr>
              <a:buNone/>
            </a:pPr>
            <a:r>
              <a:rPr lang="en-US" sz="1400" dirty="0">
                <a:solidFill>
                  <a:srgbClr val="002060"/>
                </a:solidFill>
              </a:rPr>
              <a:t>ClockedNegativeOneShot OneShotNegativeUnit(ClockI2C, OneShotNegative, Reset, clock);</a:t>
            </a:r>
          </a:p>
          <a:p>
            <a:pPr>
              <a:buNone/>
            </a:pPr>
            <a:r>
              <a:rPr lang="en-US" sz="1400" dirty="0">
                <a:solidFill>
                  <a:srgbClr val="002060"/>
                </a:solidFill>
              </a:rPr>
              <a:t>ClockedPositiveOneShot OneShotPositiveUnit(ClockI2C, OneShotPositive, Reset, clock);</a:t>
            </a:r>
          </a:p>
          <a:p>
            <a:pPr>
              <a:buNone/>
            </a:pPr>
            <a:endParaRPr lang="en-US" sz="1400" dirty="0">
              <a:solidFill>
                <a:srgbClr val="002060"/>
              </a:solidFill>
            </a:endParaRPr>
          </a:p>
          <a:p>
            <a:pPr>
              <a:buNone/>
            </a:pPr>
            <a:r>
              <a:rPr lang="en-US" sz="1400" dirty="0">
                <a:solidFill>
                  <a:srgbClr val="002060"/>
                </a:solidFill>
              </a:rPr>
              <a:t>reg ACKbit;</a:t>
            </a:r>
          </a:p>
          <a:p>
            <a:pPr>
              <a:buNone/>
            </a:pPr>
            <a:r>
              <a:rPr lang="en-US" sz="1400" dirty="0">
                <a:solidFill>
                  <a:srgbClr val="002060"/>
                </a:solidFill>
              </a:rPr>
              <a:t>always@(posedge clock)</a:t>
            </a:r>
          </a:p>
          <a:p>
            <a:pPr>
              <a:buNone/>
            </a:pPr>
            <a:r>
              <a:rPr lang="en-US" sz="1400" dirty="0">
                <a:solidFill>
                  <a:srgbClr val="002060"/>
                </a:solidFill>
              </a:rPr>
              <a:t>	if(Reset==1) begin State&lt;=InitialState; ACKbit&lt;=1; end</a:t>
            </a:r>
          </a:p>
          <a:p>
            <a:pPr>
              <a:buNone/>
            </a:pPr>
            <a:r>
              <a:rPr lang="en-US" sz="1400" dirty="0">
                <a:solidFill>
                  <a:srgbClr val="002060"/>
                </a:solidFill>
              </a:rPr>
              <a:t>	else begin State&lt;=NextState; </a:t>
            </a:r>
          </a:p>
          <a:p>
            <a:pPr>
              <a:buNone/>
            </a:pPr>
            <a:r>
              <a:rPr lang="en-US" sz="1400" dirty="0">
                <a:solidFill>
                  <a:srgbClr val="002060"/>
                </a:solidFill>
              </a:rPr>
              <a:t>		if(OneShotPositive==1) ACKbit&lt;=SDA; else ACKbit&lt;=ACKbit; end</a:t>
            </a:r>
          </a:p>
          <a:p>
            <a:pPr>
              <a:buNone/>
            </a:pPr>
            <a:endParaRPr lang="en-US" sz="1400" dirty="0">
              <a:solidFill>
                <a:srgbClr val="002060"/>
              </a:solidFill>
            </a:endParaRPr>
          </a:p>
          <a:p>
            <a:pPr>
              <a:buNone/>
            </a:pPr>
            <a:r>
              <a:rPr lang="en-US" sz="1400" dirty="0">
                <a:solidFill>
                  <a:srgbClr val="002060"/>
                </a:solidFill>
              </a:rPr>
              <a:t>//count update, negative SCL edge to write and positive SCL edge to read</a:t>
            </a:r>
          </a:p>
          <a:p>
            <a:pPr>
              <a:buNone/>
            </a:pPr>
            <a:r>
              <a:rPr lang="en-US" sz="1400" dirty="0">
                <a:solidFill>
                  <a:srgbClr val="002060"/>
                </a:solidFill>
              </a:rPr>
              <a:t>always@(posedge clock)</a:t>
            </a:r>
          </a:p>
          <a:p>
            <a:pPr>
              <a:buNone/>
            </a:pPr>
            <a:r>
              <a:rPr lang="en-US" sz="1400" dirty="0">
                <a:solidFill>
                  <a:srgbClr val="002060"/>
                </a:solidFill>
              </a:rPr>
              <a:t>if(Reset==1) begin DataCounter&lt;=4'd10; end</a:t>
            </a:r>
          </a:p>
          <a:p>
            <a:pPr>
              <a:buNone/>
            </a:pPr>
            <a:r>
              <a:rPr lang="en-US" sz="1400" dirty="0">
                <a:solidFill>
                  <a:srgbClr val="002060"/>
                </a:solidFill>
              </a:rPr>
              <a:t>else </a:t>
            </a:r>
          </a:p>
          <a:p>
            <a:pPr>
              <a:buNone/>
            </a:pPr>
            <a:r>
              <a:rPr lang="en-US" sz="1400" dirty="0">
                <a:solidFill>
                  <a:srgbClr val="002060"/>
                </a:solidFill>
              </a:rPr>
              <a:t>case (State)</a:t>
            </a:r>
          </a:p>
          <a:p>
            <a:pPr>
              <a:buNone/>
            </a:pPr>
            <a:r>
              <a:rPr lang="en-US" sz="1400" dirty="0">
                <a:solidFill>
                  <a:srgbClr val="002060"/>
                </a:solidFill>
              </a:rPr>
              <a:t>LoadState: if(OneShotNegative==1) DataCounter&lt;=DataCounter-1'b1; else DataCounter&lt;=DataCounter;</a:t>
            </a:r>
          </a:p>
          <a:p>
            <a:pPr>
              <a:buNone/>
            </a:pPr>
            <a:r>
              <a:rPr lang="en-US" sz="1400" dirty="0">
                <a:solidFill>
                  <a:srgbClr val="002060"/>
                </a:solidFill>
              </a:rPr>
              <a:t>WriteState: if(OneShotNegative==1) DataCounter&lt;=DataCounter-1'b1; else DataCounter&lt;=DataCounter;</a:t>
            </a:r>
          </a:p>
          <a:p>
            <a:pPr>
              <a:buNone/>
            </a:pPr>
            <a:r>
              <a:rPr lang="en-US" sz="1400" dirty="0">
                <a:solidFill>
                  <a:srgbClr val="002060"/>
                </a:solidFill>
              </a:rPr>
              <a:t>ReadState: if(OneShotPositive==1) DataCounter&lt;=DataCounter-1'b1; else DataCounter&lt;=DataCounter;</a:t>
            </a:r>
          </a:p>
          <a:p>
            <a:pPr>
              <a:buNone/>
            </a:pPr>
            <a:r>
              <a:rPr lang="en-US" sz="1400" dirty="0">
                <a:solidFill>
                  <a:srgbClr val="002060"/>
                </a:solidFill>
              </a:rPr>
              <a:t>default: DataCounter&lt;=4’d10;</a:t>
            </a:r>
          </a:p>
          <a:p>
            <a:pPr>
              <a:buNone/>
            </a:pPr>
            <a:r>
              <a:rPr lang="en-US" sz="1400" dirty="0">
                <a:solidFill>
                  <a:srgbClr val="002060"/>
                </a:solidFill>
              </a:rPr>
              <a:t>endcase</a:t>
            </a:r>
          </a:p>
        </p:txBody>
      </p:sp>
    </p:spTree>
    <p:extLst>
      <p:ext uri="{BB962C8B-B14F-4D97-AF65-F5344CB8AC3E}">
        <p14:creationId xmlns:p14="http://schemas.microsoft.com/office/powerpoint/2010/main" val="2049586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Lab #2 Phase II: </a:t>
            </a:r>
            <a:r>
              <a:rPr lang="en-US" sz="2000" dirty="0"/>
              <a:t>ControllerReadTMP101.v</a:t>
            </a:r>
            <a:r>
              <a:rPr lang="en-US" dirty="0"/>
              <a:t> Simulation Test Bench</a:t>
            </a:r>
          </a:p>
        </p:txBody>
      </p:sp>
      <p:sp>
        <p:nvSpPr>
          <p:cNvPr id="2" name="TextBox 1"/>
          <p:cNvSpPr txBox="1"/>
          <p:nvPr/>
        </p:nvSpPr>
        <p:spPr>
          <a:xfrm>
            <a:off x="609600" y="483221"/>
            <a:ext cx="7924800" cy="6210931"/>
          </a:xfrm>
          <a:prstGeom prst="rect">
            <a:avLst/>
          </a:prstGeom>
          <a:noFill/>
        </p:spPr>
        <p:txBody>
          <a:bodyPr wrap="square" rtlCol="0">
            <a:spAutoFit/>
          </a:bodyPr>
          <a:lstStyle/>
          <a:p>
            <a:pPr>
              <a:buNone/>
            </a:pPr>
            <a:r>
              <a:rPr lang="en-US" sz="1400" dirty="0">
                <a:solidFill>
                  <a:srgbClr val="002060"/>
                </a:solidFill>
              </a:rPr>
              <a:t>`timescale 1ns / 1ps</a:t>
            </a:r>
          </a:p>
          <a:p>
            <a:pPr>
              <a:buNone/>
            </a:pPr>
            <a:r>
              <a:rPr lang="en-US" sz="1400" dirty="0">
                <a:solidFill>
                  <a:srgbClr val="002060"/>
                </a:solidFill>
              </a:rPr>
              <a:t>//set MaxCount =3 for simulation in module DelayTime()</a:t>
            </a:r>
          </a:p>
          <a:p>
            <a:pPr>
              <a:buNone/>
            </a:pPr>
            <a:r>
              <a:rPr lang="en-US" sz="1400" dirty="0">
                <a:solidFill>
                  <a:srgbClr val="002060"/>
                </a:solidFill>
              </a:rPr>
              <a:t>//parameter	MaxCount = 3;</a:t>
            </a:r>
          </a:p>
          <a:p>
            <a:pPr>
              <a:buNone/>
            </a:pPr>
            <a:r>
              <a:rPr lang="en-US" sz="1400" dirty="0">
                <a:solidFill>
                  <a:srgbClr val="002060"/>
                </a:solidFill>
              </a:rPr>
              <a:t>module ControllerReadTMP101_tb;</a:t>
            </a:r>
          </a:p>
          <a:p>
            <a:pPr>
              <a:buNone/>
            </a:pPr>
            <a:r>
              <a:rPr lang="en-US" sz="1400" dirty="0">
                <a:solidFill>
                  <a:srgbClr val="002060"/>
                </a:solidFill>
              </a:rPr>
              <a:t>	reg Go, SDA, Reset, ClockI2C, clock;</a:t>
            </a:r>
          </a:p>
          <a:p>
            <a:pPr>
              <a:buNone/>
            </a:pPr>
            <a:endParaRPr lang="en-US" sz="1400" dirty="0">
              <a:solidFill>
                <a:srgbClr val="002060"/>
              </a:solidFill>
            </a:endParaRPr>
          </a:p>
          <a:p>
            <a:pPr>
              <a:buNone/>
            </a:pPr>
            <a:r>
              <a:rPr lang="en-US" sz="1400" dirty="0">
                <a:solidFill>
                  <a:srgbClr val="002060"/>
                </a:solidFill>
              </a:rPr>
              <a:t>wire WriteLoad, ReadorWrite, ShiftorHold, Select, BaudEnable, StartStopAck,DONE;</a:t>
            </a:r>
          </a:p>
          <a:p>
            <a:pPr>
              <a:buNone/>
            </a:pPr>
            <a:r>
              <a:rPr lang="en-US" sz="1400" dirty="0">
                <a:solidFill>
                  <a:srgbClr val="002060"/>
                </a:solidFill>
              </a:rPr>
              <a:t>wire [3:0] State=uut.State;</a:t>
            </a:r>
          </a:p>
          <a:p>
            <a:pPr>
              <a:buNone/>
            </a:pPr>
            <a:r>
              <a:rPr lang="en-US" sz="1400" dirty="0">
                <a:solidFill>
                  <a:srgbClr val="002060"/>
                </a:solidFill>
              </a:rPr>
              <a:t>wire [3:0] DataCounter=uut.DataCounter;</a:t>
            </a:r>
          </a:p>
          <a:p>
            <a:pPr>
              <a:buNone/>
            </a:pPr>
            <a:r>
              <a:rPr lang="en-US" sz="1400" dirty="0">
                <a:solidFill>
                  <a:srgbClr val="002060"/>
                </a:solidFill>
              </a:rPr>
              <a:t>wire TimeOut=uut.TimeOut, ACKbit=uut.ACKbit;</a:t>
            </a:r>
          </a:p>
          <a:p>
            <a:pPr>
              <a:buNone/>
            </a:pPr>
            <a:r>
              <a:rPr lang="en-US" sz="1400" dirty="0">
                <a:solidFill>
                  <a:srgbClr val="002060"/>
                </a:solidFill>
              </a:rPr>
              <a:t>wire OneShotPositive=uut.OneShotPositive, OneShotNegative=uut.OneShotNegative;</a:t>
            </a:r>
          </a:p>
          <a:p>
            <a:pPr>
              <a:buNone/>
            </a:pPr>
            <a:endParaRPr lang="en-US" sz="1400" dirty="0">
              <a:solidFill>
                <a:srgbClr val="002060"/>
              </a:solidFill>
            </a:endParaRPr>
          </a:p>
          <a:p>
            <a:pPr>
              <a:buNone/>
            </a:pPr>
            <a:r>
              <a:rPr lang="en-US" sz="1400" dirty="0">
                <a:solidFill>
                  <a:srgbClr val="002060"/>
                </a:solidFill>
              </a:rPr>
              <a:t>ControllerReadTMP101 uut (Reset, clock, Go, ClockI2C, SDA, WriteLoad, ReadorWrite, ShiftorHold, Select, BaudEnable, StartStopAck, DONE);</a:t>
            </a:r>
          </a:p>
          <a:p>
            <a:pPr>
              <a:buNone/>
            </a:pPr>
            <a:r>
              <a:rPr lang="en-US" sz="1400" dirty="0">
                <a:solidFill>
                  <a:srgbClr val="002060"/>
                </a:solidFill>
              </a:rPr>
              <a:t>	initial begin  Go = 0;  Reset = 0;  ClockI2C = 0;  clock = 0; end</a:t>
            </a:r>
          </a:p>
          <a:p>
            <a:pPr>
              <a:buNone/>
            </a:pPr>
            <a:r>
              <a:rPr lang="en-US" sz="1400" dirty="0">
                <a:solidFill>
                  <a:srgbClr val="002060"/>
                </a:solidFill>
              </a:rPr>
              <a:t>	always #4 clock=~clock;</a:t>
            </a:r>
          </a:p>
          <a:p>
            <a:pPr>
              <a:buNone/>
            </a:pPr>
            <a:r>
              <a:rPr lang="en-US" sz="1400" dirty="0">
                <a:solidFill>
                  <a:srgbClr val="002060"/>
                </a:solidFill>
              </a:rPr>
              <a:t>	always #12 ClockI2C=~ClockI2C;</a:t>
            </a:r>
          </a:p>
          <a:p>
            <a:pPr>
              <a:buNone/>
            </a:pPr>
            <a:r>
              <a:rPr lang="en-US" sz="1400" dirty="0">
                <a:solidFill>
                  <a:srgbClr val="002060"/>
                </a:solidFill>
              </a:rPr>
              <a:t>	initial fork</a:t>
            </a:r>
          </a:p>
          <a:p>
            <a:pPr>
              <a:buNone/>
            </a:pPr>
            <a:r>
              <a:rPr lang="en-US" sz="1400" dirty="0">
                <a:solidFill>
                  <a:srgbClr val="002060"/>
                </a:solidFill>
              </a:rPr>
              <a:t>	#0 Go = 0;  #12 Go = 1;  </a:t>
            </a:r>
          </a:p>
          <a:p>
            <a:pPr>
              <a:buNone/>
            </a:pPr>
            <a:r>
              <a:rPr lang="en-US" sz="1400" dirty="0">
                <a:solidFill>
                  <a:srgbClr val="002060"/>
                </a:solidFill>
              </a:rPr>
              <a:t>	#0 Reset = 1;  #6 Reset = 0; </a:t>
            </a:r>
          </a:p>
          <a:p>
            <a:pPr>
              <a:buNone/>
            </a:pPr>
            <a:r>
              <a:rPr lang="en-US" sz="1400" dirty="0">
                <a:solidFill>
                  <a:srgbClr val="002060"/>
                </a:solidFill>
              </a:rPr>
              <a:t>	#0 SDA=0;  #13 SDA=1; #25 SDA=0; #56 SDA=1; #134 SDA=0; #189 SDA=1; </a:t>
            </a:r>
          </a:p>
          <a:p>
            <a:pPr>
              <a:buNone/>
            </a:pPr>
            <a:r>
              <a:rPr lang="en-US" sz="1400" dirty="0">
                <a:solidFill>
                  <a:srgbClr val="002060"/>
                </a:solidFill>
              </a:rPr>
              <a:t>	#300 SDA=0; #900 $stop;</a:t>
            </a:r>
          </a:p>
          <a:p>
            <a:pPr>
              <a:buNone/>
            </a:pPr>
            <a:r>
              <a:rPr lang="en-US" sz="1400" dirty="0">
                <a:solidFill>
                  <a:srgbClr val="002060"/>
                </a:solidFill>
              </a:rPr>
              <a:t>	join</a:t>
            </a:r>
          </a:p>
          <a:p>
            <a:pPr>
              <a:buNone/>
            </a:pPr>
            <a:r>
              <a:rPr lang="en-US" sz="1400" dirty="0">
                <a:solidFill>
                  <a:srgbClr val="002060"/>
                </a:solidFill>
              </a:rPr>
              <a:t>endmodule</a:t>
            </a:r>
          </a:p>
        </p:txBody>
      </p:sp>
    </p:spTree>
    <p:extLst>
      <p:ext uri="{BB962C8B-B14F-4D97-AF65-F5344CB8AC3E}">
        <p14:creationId xmlns:p14="http://schemas.microsoft.com/office/powerpoint/2010/main" val="3611195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sz="2000" dirty="0"/>
              <a:t>ControllerReadTMP101.v </a:t>
            </a:r>
            <a:r>
              <a:rPr lang="en-US" dirty="0"/>
              <a:t>Simulation (Page 1 of 2)</a:t>
            </a:r>
          </a:p>
        </p:txBody>
      </p:sp>
      <p:sp>
        <p:nvSpPr>
          <p:cNvPr id="5" name="TextBox 4"/>
          <p:cNvSpPr txBox="1"/>
          <p:nvPr/>
        </p:nvSpPr>
        <p:spPr>
          <a:xfrm>
            <a:off x="5562600" y="6074812"/>
            <a:ext cx="3429000" cy="646331"/>
          </a:xfrm>
          <a:prstGeom prst="rect">
            <a:avLst/>
          </a:prstGeom>
          <a:solidFill>
            <a:schemeClr val="bg2">
              <a:lumMod val="20000"/>
              <a:lumOff val="80000"/>
            </a:schemeClr>
          </a:solidFill>
        </p:spPr>
        <p:txBody>
          <a:bodyPr wrap="square" rtlCol="0">
            <a:spAutoFit/>
          </a:bodyPr>
          <a:lstStyle/>
          <a:p>
            <a:pPr>
              <a:buNone/>
            </a:pPr>
            <a:r>
              <a:rPr lang="en-US" sz="1800" dirty="0">
                <a:solidFill>
                  <a:srgbClr val="002060"/>
                </a:solidFill>
              </a:rPr>
              <a:t>Time delay = 3 in DelayLoop.v of ControllerReadTempI2C.v</a:t>
            </a:r>
          </a:p>
        </p:txBody>
      </p:sp>
      <p:pic>
        <p:nvPicPr>
          <p:cNvPr id="4" name="Picture 3">
            <a:extLst>
              <a:ext uri="{FF2B5EF4-FFF2-40B4-BE49-F238E27FC236}">
                <a16:creationId xmlns:a16="http://schemas.microsoft.com/office/drawing/2014/main" id="{D051C9EF-DEC5-44B2-9B96-AD9FF13CCDB5}"/>
              </a:ext>
            </a:extLst>
          </p:cNvPr>
          <p:cNvPicPr>
            <a:picLocks noChangeAspect="1"/>
          </p:cNvPicPr>
          <p:nvPr/>
        </p:nvPicPr>
        <p:blipFill>
          <a:blip r:embed="rId3"/>
          <a:stretch>
            <a:fillRect/>
          </a:stretch>
        </p:blipFill>
        <p:spPr>
          <a:xfrm>
            <a:off x="0" y="1104687"/>
            <a:ext cx="9144000" cy="4648626"/>
          </a:xfrm>
          <a:prstGeom prst="rect">
            <a:avLst/>
          </a:prstGeom>
        </p:spPr>
      </p:pic>
    </p:spTree>
    <p:extLst>
      <p:ext uri="{BB962C8B-B14F-4D97-AF65-F5344CB8AC3E}">
        <p14:creationId xmlns:p14="http://schemas.microsoft.com/office/powerpoint/2010/main" val="1440575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sz="2000" dirty="0"/>
              <a:t>ControllerReadTMP101 .v </a:t>
            </a:r>
            <a:r>
              <a:rPr lang="en-US" dirty="0"/>
              <a:t>Simulation (Page 2 of 2)</a:t>
            </a:r>
          </a:p>
        </p:txBody>
      </p:sp>
      <p:sp>
        <p:nvSpPr>
          <p:cNvPr id="5" name="TextBox 4"/>
          <p:cNvSpPr txBox="1"/>
          <p:nvPr/>
        </p:nvSpPr>
        <p:spPr>
          <a:xfrm>
            <a:off x="5562600" y="6074812"/>
            <a:ext cx="3429000" cy="646331"/>
          </a:xfrm>
          <a:prstGeom prst="rect">
            <a:avLst/>
          </a:prstGeom>
          <a:solidFill>
            <a:schemeClr val="bg2">
              <a:lumMod val="20000"/>
              <a:lumOff val="80000"/>
            </a:schemeClr>
          </a:solidFill>
        </p:spPr>
        <p:txBody>
          <a:bodyPr wrap="square" rtlCol="0">
            <a:spAutoFit/>
          </a:bodyPr>
          <a:lstStyle/>
          <a:p>
            <a:pPr>
              <a:buNone/>
            </a:pPr>
            <a:r>
              <a:rPr lang="en-US" sz="1800" dirty="0">
                <a:solidFill>
                  <a:srgbClr val="002060"/>
                </a:solidFill>
              </a:rPr>
              <a:t>Time delay = 3 in DelayTime.v of ControllerReadTempI2C.v</a:t>
            </a:r>
          </a:p>
        </p:txBody>
      </p:sp>
      <p:pic>
        <p:nvPicPr>
          <p:cNvPr id="7" name="Picture 6">
            <a:extLst>
              <a:ext uri="{FF2B5EF4-FFF2-40B4-BE49-F238E27FC236}">
                <a16:creationId xmlns:a16="http://schemas.microsoft.com/office/drawing/2014/main" id="{0FAE0026-EC38-4483-8CE1-C049E6C04914}"/>
              </a:ext>
            </a:extLst>
          </p:cNvPr>
          <p:cNvPicPr>
            <a:picLocks noChangeAspect="1"/>
          </p:cNvPicPr>
          <p:nvPr/>
        </p:nvPicPr>
        <p:blipFill>
          <a:blip r:embed="rId3"/>
          <a:stretch>
            <a:fillRect/>
          </a:stretch>
        </p:blipFill>
        <p:spPr>
          <a:xfrm>
            <a:off x="0" y="970935"/>
            <a:ext cx="9144000" cy="4916129"/>
          </a:xfrm>
          <a:prstGeom prst="rect">
            <a:avLst/>
          </a:prstGeom>
        </p:spPr>
      </p:pic>
    </p:spTree>
    <p:extLst>
      <p:ext uri="{BB962C8B-B14F-4D97-AF65-F5344CB8AC3E}">
        <p14:creationId xmlns:p14="http://schemas.microsoft.com/office/powerpoint/2010/main" val="219192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169772-1C2C-42E7-A7E2-06B1440FB289}"/>
              </a:ext>
            </a:extLst>
          </p:cNvPr>
          <p:cNvSpPr txBox="1"/>
          <p:nvPr/>
        </p:nvSpPr>
        <p:spPr>
          <a:xfrm>
            <a:off x="457200" y="609600"/>
            <a:ext cx="8534400" cy="6038576"/>
          </a:xfrm>
          <a:prstGeom prst="rect">
            <a:avLst/>
          </a:prstGeom>
          <a:noFill/>
        </p:spPr>
        <p:txBody>
          <a:bodyPr wrap="square" rtlCol="0">
            <a:spAutoFit/>
          </a:bodyPr>
          <a:lstStyle/>
          <a:p>
            <a:pPr>
              <a:buNone/>
            </a:pPr>
            <a:r>
              <a:rPr lang="en-US" sz="1200" dirty="0">
                <a:solidFill>
                  <a:srgbClr val="002060"/>
                </a:solidFill>
              </a:rPr>
              <a:t>module ControllerReadTMP101 (input Reset, clock, Start, ClockI2C, SDA,</a:t>
            </a:r>
          </a:p>
          <a:p>
            <a:pPr>
              <a:buNone/>
            </a:pPr>
            <a:r>
              <a:rPr lang="en-US" sz="1200" dirty="0">
                <a:solidFill>
                  <a:srgbClr val="002060"/>
                </a:solidFill>
              </a:rPr>
              <a:t>output reg WriteLoad, ReadorWrite, ShiftorHold, Select, BaudEnable,</a:t>
            </a:r>
          </a:p>
          <a:p>
            <a:pPr>
              <a:buNone/>
            </a:pPr>
            <a:r>
              <a:rPr lang="en-US" sz="1200" dirty="0">
                <a:solidFill>
                  <a:srgbClr val="002060"/>
                </a:solidFill>
              </a:rPr>
              <a:t>output reg StartStopAck, DONE);</a:t>
            </a:r>
          </a:p>
          <a:p>
            <a:pPr>
              <a:buNone/>
            </a:pPr>
            <a:endParaRPr lang="en-US" sz="1200" dirty="0">
              <a:solidFill>
                <a:srgbClr val="002060"/>
              </a:solidFill>
            </a:endParaRPr>
          </a:p>
          <a:p>
            <a:pPr>
              <a:buNone/>
            </a:pPr>
            <a:r>
              <a:rPr lang="en-US" sz="1200" dirty="0">
                <a:solidFill>
                  <a:srgbClr val="002060"/>
                </a:solidFill>
              </a:rPr>
              <a:t>parameter InitialState=4'd0, StartState=4'd1, LoadState=4'd2, WriteState=4'd3, AcknowledgeState1=4'd4; </a:t>
            </a:r>
          </a:p>
          <a:p>
            <a:pPr>
              <a:buNone/>
            </a:pPr>
            <a:r>
              <a:rPr lang="en-US" sz="1200" dirty="0">
                <a:solidFill>
                  <a:srgbClr val="002060"/>
                </a:solidFill>
              </a:rPr>
              <a:t>parameter ConnectedState=4'd5, ReadState=4'd6, WaitState=4'd7, AcknowledgeState2=4'd8;</a:t>
            </a:r>
          </a:p>
          <a:p>
            <a:pPr>
              <a:buNone/>
            </a:pPr>
            <a:r>
              <a:rPr lang="en-US" sz="1200" dirty="0">
                <a:solidFill>
                  <a:srgbClr val="002060"/>
                </a:solidFill>
              </a:rPr>
              <a:t>parameter TransitState=4'd9, StopState=4'd10;</a:t>
            </a:r>
          </a:p>
          <a:p>
            <a:pPr>
              <a:buNone/>
            </a:pPr>
            <a:endParaRPr lang="en-US" sz="1200" dirty="0">
              <a:solidFill>
                <a:srgbClr val="002060"/>
              </a:solidFill>
            </a:endParaRPr>
          </a:p>
          <a:p>
            <a:pPr>
              <a:buNone/>
            </a:pPr>
            <a:r>
              <a:rPr lang="en-US" sz="1200" dirty="0">
                <a:solidFill>
                  <a:srgbClr val="002060"/>
                </a:solidFill>
              </a:rPr>
              <a:t>reg [3:0] DataCounter;    reg [3:0] State, NextState;</a:t>
            </a:r>
          </a:p>
          <a:p>
            <a:pPr>
              <a:buNone/>
            </a:pPr>
            <a:r>
              <a:rPr lang="en-US" sz="1200" dirty="0">
                <a:solidFill>
                  <a:srgbClr val="002060"/>
                </a:solidFill>
              </a:rPr>
              <a:t>wire TimeOut;  reg StartDelayLoop;</a:t>
            </a:r>
          </a:p>
          <a:p>
            <a:pPr>
              <a:buNone/>
            </a:pPr>
            <a:endParaRPr lang="en-US" sz="1200" dirty="0">
              <a:solidFill>
                <a:srgbClr val="002060"/>
              </a:solidFill>
            </a:endParaRPr>
          </a:p>
          <a:p>
            <a:pPr>
              <a:buNone/>
            </a:pPr>
            <a:r>
              <a:rPr lang="en-US" sz="1200" dirty="0">
                <a:solidFill>
                  <a:srgbClr val="002060"/>
                </a:solidFill>
              </a:rPr>
              <a:t>DelayTime DelayUnit(Reset, clock, StartDelayLoop,TimeOut);</a:t>
            </a:r>
          </a:p>
          <a:p>
            <a:pPr>
              <a:buNone/>
            </a:pPr>
            <a:endParaRPr lang="en-US" sz="1200" dirty="0">
              <a:solidFill>
                <a:srgbClr val="002060"/>
              </a:solidFill>
            </a:endParaRPr>
          </a:p>
          <a:p>
            <a:pPr>
              <a:buNone/>
            </a:pPr>
            <a:r>
              <a:rPr lang="en-US" sz="1200" dirty="0">
                <a:solidFill>
                  <a:srgbClr val="002060"/>
                </a:solidFill>
              </a:rPr>
              <a:t>wire OneShotNegative, OneShotPositive;</a:t>
            </a:r>
          </a:p>
          <a:p>
            <a:pPr>
              <a:buNone/>
            </a:pPr>
            <a:r>
              <a:rPr lang="en-US" sz="1200" dirty="0">
                <a:solidFill>
                  <a:srgbClr val="002060"/>
                </a:solidFill>
              </a:rPr>
              <a:t>ClockedNegativeOneShot OneShotNegativeUnit(ClockI2C, OneShotNegative, Reset, clock);</a:t>
            </a:r>
          </a:p>
          <a:p>
            <a:pPr>
              <a:buNone/>
            </a:pPr>
            <a:r>
              <a:rPr lang="en-US" sz="1200" dirty="0">
                <a:solidFill>
                  <a:srgbClr val="002060"/>
                </a:solidFill>
              </a:rPr>
              <a:t>ClockedPositiveOneShot OneShotPositiveUnit(ClockI2C, OneShotPositive, Reset, clock);</a:t>
            </a:r>
          </a:p>
          <a:p>
            <a:pPr>
              <a:buNone/>
            </a:pPr>
            <a:endParaRPr lang="en-US" sz="1200" dirty="0">
              <a:solidFill>
                <a:srgbClr val="002060"/>
              </a:solidFill>
            </a:endParaRPr>
          </a:p>
          <a:p>
            <a:pPr>
              <a:buNone/>
            </a:pPr>
            <a:r>
              <a:rPr lang="en-US" sz="1200" dirty="0">
                <a:solidFill>
                  <a:srgbClr val="002060"/>
                </a:solidFill>
              </a:rPr>
              <a:t>reg ACKbit;</a:t>
            </a:r>
          </a:p>
          <a:p>
            <a:pPr>
              <a:buNone/>
            </a:pPr>
            <a:r>
              <a:rPr lang="en-US" sz="1200" dirty="0">
                <a:solidFill>
                  <a:srgbClr val="002060"/>
                </a:solidFill>
              </a:rPr>
              <a:t>always@(posedge clock)</a:t>
            </a:r>
          </a:p>
          <a:p>
            <a:pPr>
              <a:buNone/>
            </a:pPr>
            <a:r>
              <a:rPr lang="en-US" sz="1200" dirty="0">
                <a:solidFill>
                  <a:srgbClr val="002060"/>
                </a:solidFill>
              </a:rPr>
              <a:t>	if(Reset==1) begin State&lt;=InitialState; ACKbit&lt;=1; end</a:t>
            </a:r>
          </a:p>
          <a:p>
            <a:pPr>
              <a:buNone/>
            </a:pPr>
            <a:r>
              <a:rPr lang="en-US" sz="1200" dirty="0">
                <a:solidFill>
                  <a:srgbClr val="002060"/>
                </a:solidFill>
              </a:rPr>
              <a:t>	else begin State&lt;=NextState;  if(OneShotPositive==1) ACKbit&lt;=SDA; else ACKbit&lt;=ACKbit; end</a:t>
            </a:r>
          </a:p>
          <a:p>
            <a:pPr>
              <a:buNone/>
            </a:pPr>
            <a:r>
              <a:rPr lang="en-US" sz="1200" dirty="0">
                <a:solidFill>
                  <a:srgbClr val="002060"/>
                </a:solidFill>
              </a:rPr>
              <a:t>//Next state transition block</a:t>
            </a:r>
          </a:p>
          <a:p>
            <a:pPr>
              <a:buNone/>
            </a:pPr>
            <a:endParaRPr lang="en-US" sz="1200" dirty="0">
              <a:solidFill>
                <a:srgbClr val="002060"/>
              </a:solidFill>
            </a:endParaRPr>
          </a:p>
          <a:p>
            <a:pPr>
              <a:buNone/>
            </a:pPr>
            <a:r>
              <a:rPr lang="en-US" sz="1200" dirty="0">
                <a:solidFill>
                  <a:srgbClr val="002060"/>
                </a:solidFill>
              </a:rPr>
              <a:t>//Count update</a:t>
            </a:r>
          </a:p>
          <a:p>
            <a:pPr>
              <a:buNone/>
            </a:pPr>
            <a:endParaRPr lang="en-US" sz="1200" dirty="0">
              <a:solidFill>
                <a:srgbClr val="002060"/>
              </a:solidFill>
            </a:endParaRPr>
          </a:p>
          <a:p>
            <a:pPr>
              <a:buNone/>
            </a:pPr>
            <a:r>
              <a:rPr lang="en-US" sz="1200" dirty="0">
                <a:solidFill>
                  <a:srgbClr val="002060"/>
                </a:solidFill>
              </a:rPr>
              <a:t>//Output block</a:t>
            </a:r>
            <a:endParaRPr lang="en-US" sz="1400" dirty="0">
              <a:solidFill>
                <a:srgbClr val="002060"/>
              </a:solidFill>
            </a:endParaRPr>
          </a:p>
          <a:p>
            <a:pPr>
              <a:buNone/>
            </a:pPr>
            <a:r>
              <a:rPr lang="en-US" sz="1200" dirty="0">
                <a:solidFill>
                  <a:srgbClr val="002060"/>
                </a:solidFill>
              </a:rPr>
              <a:t>endmodule</a:t>
            </a:r>
          </a:p>
        </p:txBody>
      </p:sp>
      <p:sp>
        <p:nvSpPr>
          <p:cNvPr id="481282" name="Rectangle 2"/>
          <p:cNvSpPr>
            <a:spLocks noGrp="1" noChangeArrowheads="1"/>
          </p:cNvSpPr>
          <p:nvPr>
            <p:ph type="title"/>
          </p:nvPr>
        </p:nvSpPr>
        <p:spPr/>
        <p:txBody>
          <a:bodyPr/>
          <a:lstStyle/>
          <a:p>
            <a:r>
              <a:rPr lang="en-US" dirty="0"/>
              <a:t>Lab #2 Phase II: </a:t>
            </a:r>
            <a:r>
              <a:rPr lang="en-US" sz="1800" dirty="0">
                <a:effectLst/>
                <a:latin typeface="Times New Roman" panose="02020603050405020304" pitchFamily="18" charset="0"/>
                <a:ea typeface="SimSun" panose="02010600030101010101" pitchFamily="2" charset="-122"/>
              </a:rPr>
              <a:t>ControllerReadTMP101.v</a:t>
            </a:r>
            <a:r>
              <a:rPr lang="en-US" dirty="0"/>
              <a:t> (Incomplete Module)</a:t>
            </a:r>
          </a:p>
        </p:txBody>
      </p:sp>
    </p:spTree>
    <p:extLst>
      <p:ext uri="{BB962C8B-B14F-4D97-AF65-F5344CB8AC3E}">
        <p14:creationId xmlns:p14="http://schemas.microsoft.com/office/powerpoint/2010/main" val="1226510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329BDA-766B-4A57-A9D6-67C54C7EDA2C}"/>
              </a:ext>
            </a:extLst>
          </p:cNvPr>
          <p:cNvSpPr>
            <a:spLocks noGrp="1"/>
          </p:cNvSpPr>
          <p:nvPr>
            <p:ph type="body" sz="quarter" idx="10"/>
          </p:nvPr>
        </p:nvSpPr>
        <p:spPr>
          <a:prstGeom prst="rect">
            <a:avLst/>
          </a:prstGeom>
        </p:spPr>
        <p:txBody>
          <a:bodyPr/>
          <a:lstStyle/>
          <a:p>
            <a:r>
              <a:rPr lang="en-US" dirty="0">
                <a:solidFill>
                  <a:srgbClr val="002060"/>
                </a:solidFill>
              </a:rPr>
              <a:t>I2C_BaudRateGeneraor.v and I2C_DataUnit.v</a:t>
            </a:r>
            <a:br>
              <a:rPr lang="en-US" dirty="0">
                <a:solidFill>
                  <a:srgbClr val="002060"/>
                </a:solidFill>
              </a:rPr>
            </a:br>
            <a:r>
              <a:rPr lang="en-US" dirty="0">
                <a:solidFill>
                  <a:srgbClr val="002060"/>
                </a:solidFill>
              </a:rPr>
              <a:t>are from Phase 1</a:t>
            </a:r>
          </a:p>
          <a:p>
            <a:r>
              <a:rPr lang="en-US" dirty="0">
                <a:solidFill>
                  <a:srgbClr val="002060"/>
                </a:solidFill>
              </a:rPr>
              <a:t>ControllerReadTMP101.v is based on Phase 1</a:t>
            </a:r>
            <a:br>
              <a:rPr lang="en-US" dirty="0">
                <a:solidFill>
                  <a:srgbClr val="002060"/>
                </a:solidFill>
              </a:rPr>
            </a:br>
            <a:r>
              <a:rPr lang="en-US" dirty="0">
                <a:solidFill>
                  <a:srgbClr val="002060"/>
                </a:solidFill>
              </a:rPr>
              <a:t>Controller</a:t>
            </a:r>
          </a:p>
        </p:txBody>
      </p:sp>
      <p:sp>
        <p:nvSpPr>
          <p:cNvPr id="5" name="TextBox 4">
            <a:extLst>
              <a:ext uri="{FF2B5EF4-FFF2-40B4-BE49-F238E27FC236}">
                <a16:creationId xmlns:a16="http://schemas.microsoft.com/office/drawing/2014/main" id="{5DA7542A-3541-4F0A-83CC-1970DB950DEA}"/>
              </a:ext>
            </a:extLst>
          </p:cNvPr>
          <p:cNvSpPr txBox="1"/>
          <p:nvPr/>
        </p:nvSpPr>
        <p:spPr>
          <a:xfrm>
            <a:off x="609600" y="2133600"/>
            <a:ext cx="8077200" cy="4185761"/>
          </a:xfrm>
          <a:prstGeom prst="rect">
            <a:avLst/>
          </a:prstGeom>
          <a:noFill/>
        </p:spPr>
        <p:txBody>
          <a:bodyPr wrap="square" rtlCol="0">
            <a:spAutoFit/>
          </a:bodyPr>
          <a:lstStyle/>
          <a:p>
            <a:pPr>
              <a:buNone/>
            </a:pPr>
            <a:r>
              <a:rPr lang="en-US" sz="1400" dirty="0">
                <a:solidFill>
                  <a:srgbClr val="002060"/>
                </a:solidFill>
              </a:rPr>
              <a:t>module ReadTMP101summer2021(input Reset, clock, Start,</a:t>
            </a:r>
          </a:p>
          <a:p>
            <a:pPr>
              <a:buNone/>
            </a:pPr>
            <a:r>
              <a:rPr lang="en-US" sz="1400" dirty="0">
                <a:solidFill>
                  <a:srgbClr val="002060"/>
                </a:solidFill>
              </a:rPr>
              <a:t>input [7:0] FirstByte, input [19:0] BaudRate,</a:t>
            </a:r>
          </a:p>
          <a:p>
            <a:pPr>
              <a:buNone/>
            </a:pPr>
            <a:r>
              <a:rPr lang="en-US" sz="1400" dirty="0">
                <a:solidFill>
                  <a:srgbClr val="002060"/>
                </a:solidFill>
              </a:rPr>
              <a:t>input [29:0] ClockFrequency,</a:t>
            </a:r>
          </a:p>
          <a:p>
            <a:pPr>
              <a:buNone/>
            </a:pPr>
            <a:r>
              <a:rPr lang="en-US" sz="1400" dirty="0">
                <a:solidFill>
                  <a:srgbClr val="002060"/>
                </a:solidFill>
              </a:rPr>
              <a:t>output DONE, SCL, </a:t>
            </a:r>
          </a:p>
          <a:p>
            <a:pPr>
              <a:buNone/>
            </a:pPr>
            <a:r>
              <a:rPr lang="en-US" sz="1400" dirty="0">
                <a:solidFill>
                  <a:srgbClr val="002060"/>
                </a:solidFill>
              </a:rPr>
              <a:t>inout SDA, output [7:0] ReceivedData);</a:t>
            </a:r>
          </a:p>
          <a:p>
            <a:pPr>
              <a:buNone/>
            </a:pPr>
            <a:endParaRPr lang="en-US" sz="1400" dirty="0">
              <a:solidFill>
                <a:srgbClr val="002060"/>
              </a:solidFill>
            </a:endParaRPr>
          </a:p>
          <a:p>
            <a:pPr>
              <a:buNone/>
            </a:pPr>
            <a:r>
              <a:rPr lang="en-US" sz="1400" dirty="0">
                <a:solidFill>
                  <a:srgbClr val="002060"/>
                </a:solidFill>
              </a:rPr>
              <a:t>wire WriteLoad, ReadorWrite, ShiftorHold, Select, BaudEnable, StartStopAck;</a:t>
            </a:r>
          </a:p>
          <a:p>
            <a:pPr>
              <a:buNone/>
            </a:pPr>
            <a:endParaRPr lang="en-US" sz="1400" dirty="0">
              <a:solidFill>
                <a:srgbClr val="002060"/>
              </a:solidFill>
            </a:endParaRPr>
          </a:p>
          <a:p>
            <a:pPr>
              <a:buNone/>
            </a:pPr>
            <a:r>
              <a:rPr lang="en-US" sz="1400" dirty="0">
                <a:solidFill>
                  <a:srgbClr val="002060"/>
                </a:solidFill>
              </a:rPr>
              <a:t>I2C_BaudRateGenerator BaudRateUnit(Reset, clock, BaudEnable, BaudRate, ClockFrequency, SCL);</a:t>
            </a:r>
          </a:p>
          <a:p>
            <a:pPr>
              <a:buNone/>
            </a:pPr>
            <a:endParaRPr lang="en-US" sz="1400" dirty="0">
              <a:solidFill>
                <a:srgbClr val="002060"/>
              </a:solidFill>
            </a:endParaRPr>
          </a:p>
          <a:p>
            <a:pPr>
              <a:buNone/>
            </a:pPr>
            <a:r>
              <a:rPr lang="en-US" sz="1400" dirty="0">
                <a:solidFill>
                  <a:srgbClr val="002060"/>
                </a:solidFill>
              </a:rPr>
              <a:t>ControllerReadTMP101  ControlUnit(Reset, clock, Start, SCL, SDA, WriteLoad, ReadorWrite, </a:t>
            </a:r>
          </a:p>
          <a:p>
            <a:pPr>
              <a:buNone/>
            </a:pPr>
            <a:r>
              <a:rPr lang="en-US" sz="1400" dirty="0">
                <a:solidFill>
                  <a:srgbClr val="002060"/>
                </a:solidFill>
              </a:rPr>
              <a:t>	ShiftorHold, Select, BaudEnable, StartStopAck, DONE);</a:t>
            </a:r>
          </a:p>
          <a:p>
            <a:pPr>
              <a:buNone/>
            </a:pPr>
            <a:endParaRPr lang="en-US" sz="1400" dirty="0">
              <a:solidFill>
                <a:srgbClr val="002060"/>
              </a:solidFill>
            </a:endParaRPr>
          </a:p>
          <a:p>
            <a:pPr>
              <a:buNone/>
            </a:pPr>
            <a:r>
              <a:rPr lang="en-US" sz="1400" dirty="0">
                <a:solidFill>
                  <a:srgbClr val="002060"/>
                </a:solidFill>
              </a:rPr>
              <a:t>I2C_DataUnit DataUnit(Reset, clock, WriteLoad, ReadorWrite, ShiftorHold, Select, StartStopAck,</a:t>
            </a:r>
          </a:p>
          <a:p>
            <a:pPr>
              <a:buNone/>
            </a:pPr>
            <a:r>
              <a:rPr lang="en-US" sz="1400" dirty="0">
                <a:solidFill>
                  <a:srgbClr val="002060"/>
                </a:solidFill>
              </a:rPr>
              <a:t>FirstByte, ReceivedData, SDA);</a:t>
            </a:r>
          </a:p>
          <a:p>
            <a:pPr>
              <a:buNone/>
            </a:pPr>
            <a:r>
              <a:rPr lang="en-US" sz="1400" dirty="0">
                <a:solidFill>
                  <a:srgbClr val="002060"/>
                </a:solidFill>
              </a:rPr>
              <a:t>endmodule</a:t>
            </a:r>
          </a:p>
        </p:txBody>
      </p:sp>
      <p:sp>
        <p:nvSpPr>
          <p:cNvPr id="481282" name="Rectangle 2"/>
          <p:cNvSpPr>
            <a:spLocks noGrp="1" noChangeArrowheads="1"/>
          </p:cNvSpPr>
          <p:nvPr>
            <p:ph type="title"/>
          </p:nvPr>
        </p:nvSpPr>
        <p:spPr/>
        <p:txBody>
          <a:bodyPr/>
          <a:lstStyle/>
          <a:p>
            <a:r>
              <a:rPr lang="en-US" dirty="0"/>
              <a:t>Lab #7 Phase II: ReadTMP101summer2021 to Read One Temp Sensor</a:t>
            </a:r>
          </a:p>
        </p:txBody>
      </p:sp>
      <p:pic>
        <p:nvPicPr>
          <p:cNvPr id="4" name="Picture 3" descr="Timeline&#10;&#10;Description automatically generated">
            <a:extLst>
              <a:ext uri="{FF2B5EF4-FFF2-40B4-BE49-F238E27FC236}">
                <a16:creationId xmlns:a16="http://schemas.microsoft.com/office/drawing/2014/main" id="{D99EE7E5-3BB2-4E53-A678-1BE490D51519}"/>
              </a:ext>
            </a:extLst>
          </p:cNvPr>
          <p:cNvPicPr>
            <a:picLocks noChangeAspect="1"/>
          </p:cNvPicPr>
          <p:nvPr/>
        </p:nvPicPr>
        <p:blipFill>
          <a:blip r:embed="rId3"/>
          <a:stretch>
            <a:fillRect/>
          </a:stretch>
        </p:blipFill>
        <p:spPr>
          <a:xfrm>
            <a:off x="5854397" y="685800"/>
            <a:ext cx="3079806" cy="2571750"/>
          </a:xfrm>
          <a:prstGeom prst="rect">
            <a:avLst/>
          </a:prstGeom>
        </p:spPr>
      </p:pic>
    </p:spTree>
    <p:extLst>
      <p:ext uri="{BB962C8B-B14F-4D97-AF65-F5344CB8AC3E}">
        <p14:creationId xmlns:p14="http://schemas.microsoft.com/office/powerpoint/2010/main" val="4247986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9A86A5-9D19-49B8-BA16-F6640438E395}"/>
              </a:ext>
            </a:extLst>
          </p:cNvPr>
          <p:cNvPicPr>
            <a:picLocks noChangeAspect="1"/>
          </p:cNvPicPr>
          <p:nvPr/>
        </p:nvPicPr>
        <p:blipFill>
          <a:blip r:embed="rId3"/>
          <a:stretch>
            <a:fillRect/>
          </a:stretch>
        </p:blipFill>
        <p:spPr>
          <a:xfrm>
            <a:off x="0" y="951436"/>
            <a:ext cx="9144000" cy="4955128"/>
          </a:xfrm>
          <a:prstGeom prst="rect">
            <a:avLst/>
          </a:prstGeom>
        </p:spPr>
      </p:pic>
    </p:spTree>
    <p:extLst>
      <p:ext uri="{BB962C8B-B14F-4D97-AF65-F5344CB8AC3E}">
        <p14:creationId xmlns:p14="http://schemas.microsoft.com/office/powerpoint/2010/main" val="3211000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Temperature Conversion Circuits</a:t>
            </a:r>
          </a:p>
        </p:txBody>
      </p:sp>
      <p:sp>
        <p:nvSpPr>
          <p:cNvPr id="3" name="TextBox 2"/>
          <p:cNvSpPr txBox="1"/>
          <p:nvPr/>
        </p:nvSpPr>
        <p:spPr>
          <a:xfrm>
            <a:off x="457200" y="3124200"/>
            <a:ext cx="8077200" cy="3151632"/>
          </a:xfrm>
          <a:prstGeom prst="rect">
            <a:avLst/>
          </a:prstGeom>
          <a:noFill/>
        </p:spPr>
        <p:txBody>
          <a:bodyPr wrap="square" rtlCol="0">
            <a:spAutoFit/>
          </a:bodyPr>
          <a:lstStyle/>
          <a:p>
            <a:pPr>
              <a:buNone/>
            </a:pPr>
            <a:r>
              <a:rPr lang="en-US" sz="1400" dirty="0">
                <a:solidFill>
                  <a:srgbClr val="002060"/>
                </a:solidFill>
              </a:rPr>
              <a:t>module OneTemperatureConverter(Temp, First1, First0, Second1, Second0);</a:t>
            </a:r>
          </a:p>
          <a:p>
            <a:pPr>
              <a:buNone/>
            </a:pPr>
            <a:r>
              <a:rPr lang="en-US" sz="1400" dirty="0">
                <a:solidFill>
                  <a:srgbClr val="002060"/>
                </a:solidFill>
              </a:rPr>
              <a:t>input [7:0] Temp;</a:t>
            </a:r>
          </a:p>
          <a:p>
            <a:pPr>
              <a:buNone/>
            </a:pPr>
            <a:r>
              <a:rPr lang="en-US" sz="1400" dirty="0">
                <a:solidFill>
                  <a:srgbClr val="002060"/>
                </a:solidFill>
              </a:rPr>
              <a:t>output [3:0] First1, First0, Second1, Second0;</a:t>
            </a:r>
          </a:p>
          <a:p>
            <a:pPr>
              <a:buNone/>
            </a:pPr>
            <a:r>
              <a:rPr lang="en-US" sz="1400" dirty="0">
                <a:solidFill>
                  <a:srgbClr val="002060"/>
                </a:solidFill>
              </a:rPr>
              <a:t>wire [15:0] LongTemp=Temp;</a:t>
            </a:r>
          </a:p>
          <a:p>
            <a:pPr>
              <a:buNone/>
            </a:pPr>
            <a:endParaRPr lang="en-US" sz="1400" dirty="0">
              <a:solidFill>
                <a:srgbClr val="002060"/>
              </a:solidFill>
            </a:endParaRPr>
          </a:p>
          <a:p>
            <a:pPr>
              <a:buNone/>
            </a:pPr>
            <a:r>
              <a:rPr lang="en-US" sz="1400" dirty="0">
                <a:solidFill>
                  <a:srgbClr val="002060"/>
                </a:solidFill>
              </a:rPr>
              <a:t>assign First1 = (LongTemp*8'd18/'d10+8'd32)/8'd10;</a:t>
            </a:r>
          </a:p>
          <a:p>
            <a:pPr>
              <a:buNone/>
            </a:pPr>
            <a:r>
              <a:rPr lang="en-US" sz="1400" dirty="0">
                <a:solidFill>
                  <a:srgbClr val="002060"/>
                </a:solidFill>
              </a:rPr>
              <a:t>assign First0 = (LongTemp*8'd18/8'd10+8'd32)%8'd10;</a:t>
            </a:r>
          </a:p>
          <a:p>
            <a:pPr>
              <a:buNone/>
            </a:pPr>
            <a:endParaRPr lang="en-US" sz="1400" dirty="0">
              <a:solidFill>
                <a:srgbClr val="002060"/>
              </a:solidFill>
            </a:endParaRPr>
          </a:p>
          <a:p>
            <a:pPr>
              <a:buNone/>
            </a:pPr>
            <a:r>
              <a:rPr lang="en-US" sz="1400" dirty="0">
                <a:solidFill>
                  <a:srgbClr val="002060"/>
                </a:solidFill>
              </a:rPr>
              <a:t>assign Second1 = Temp/8'd10;</a:t>
            </a:r>
          </a:p>
          <a:p>
            <a:pPr>
              <a:buNone/>
            </a:pPr>
            <a:r>
              <a:rPr lang="en-US" sz="1400" dirty="0">
                <a:solidFill>
                  <a:srgbClr val="002060"/>
                </a:solidFill>
              </a:rPr>
              <a:t>assign Second0 = Temp%8'd10;</a:t>
            </a:r>
          </a:p>
          <a:p>
            <a:pPr>
              <a:buNone/>
            </a:pPr>
            <a:endParaRPr lang="en-US" sz="1400" dirty="0">
              <a:solidFill>
                <a:srgbClr val="002060"/>
              </a:solidFill>
            </a:endParaRPr>
          </a:p>
          <a:p>
            <a:pPr>
              <a:buNone/>
            </a:pPr>
            <a:r>
              <a:rPr lang="en-US" sz="1400" dirty="0">
                <a:solidFill>
                  <a:srgbClr val="002060"/>
                </a:solidFill>
              </a:rPr>
              <a:t>endmodule</a:t>
            </a:r>
          </a:p>
        </p:txBody>
      </p:sp>
      <p:pic>
        <p:nvPicPr>
          <p:cNvPr id="7" name="Picture 6"/>
          <p:cNvPicPr>
            <a:picLocks noChangeAspect="1"/>
          </p:cNvPicPr>
          <p:nvPr/>
        </p:nvPicPr>
        <p:blipFill>
          <a:blip r:embed="rId3"/>
          <a:stretch>
            <a:fillRect/>
          </a:stretch>
        </p:blipFill>
        <p:spPr>
          <a:xfrm>
            <a:off x="5638800" y="620189"/>
            <a:ext cx="3330263" cy="2347772"/>
          </a:xfrm>
          <a:prstGeom prst="rect">
            <a:avLst/>
          </a:prstGeom>
        </p:spPr>
      </p:pic>
    </p:spTree>
    <p:extLst>
      <p:ext uri="{BB962C8B-B14F-4D97-AF65-F5344CB8AC3E}">
        <p14:creationId xmlns:p14="http://schemas.microsoft.com/office/powerpoint/2010/main" val="337769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dirty="0"/>
              <a:t>Lab #2 Phase II:  Top-Level</a:t>
            </a:r>
          </a:p>
        </p:txBody>
      </p:sp>
      <p:sp>
        <p:nvSpPr>
          <p:cNvPr id="5" name="Content Placeholder 4"/>
          <p:cNvSpPr>
            <a:spLocks noGrp="1"/>
          </p:cNvSpPr>
          <p:nvPr>
            <p:ph type="body" sz="quarter" idx="10"/>
          </p:nvPr>
        </p:nvSpPr>
        <p:spPr/>
        <p:txBody>
          <a:bodyPr/>
          <a:lstStyle/>
          <a:p>
            <a:r>
              <a:rPr lang="en-US" dirty="0"/>
              <a:t>Mode is a slide button to choose one shot or continuous</a:t>
            </a:r>
          </a:p>
          <a:p>
            <a:r>
              <a:rPr lang="en-US" dirty="0"/>
              <a:t>Start is a push button to read temperature once each time it is pressed, i.e., one shot mode.</a:t>
            </a:r>
          </a:p>
          <a:p>
            <a:r>
              <a:rPr lang="en-US" dirty="0"/>
              <a:t>Select an address from two slide switches</a:t>
            </a:r>
          </a:p>
          <a:p>
            <a:r>
              <a:rPr lang="en-US" dirty="0"/>
              <a:t>Address from 0 to 2 and its associated temperature is displayed in both Celsius and Fahrenheit on a serial port terminal</a:t>
            </a:r>
          </a:p>
        </p:txBody>
      </p:sp>
      <p:pic>
        <p:nvPicPr>
          <p:cNvPr id="4" name="Picture 3" descr="A picture containing timeline&#10;&#10;Description automatically generated">
            <a:extLst>
              <a:ext uri="{FF2B5EF4-FFF2-40B4-BE49-F238E27FC236}">
                <a16:creationId xmlns:a16="http://schemas.microsoft.com/office/drawing/2014/main" id="{15AD9FAB-5E97-484D-8917-F870E3327BFD}"/>
              </a:ext>
            </a:extLst>
          </p:cNvPr>
          <p:cNvPicPr>
            <a:picLocks noChangeAspect="1"/>
          </p:cNvPicPr>
          <p:nvPr/>
        </p:nvPicPr>
        <p:blipFill>
          <a:blip r:embed="rId3"/>
          <a:stretch>
            <a:fillRect/>
          </a:stretch>
        </p:blipFill>
        <p:spPr>
          <a:xfrm>
            <a:off x="1219200" y="2660684"/>
            <a:ext cx="5334426" cy="3824287"/>
          </a:xfrm>
          <a:prstGeom prst="rect">
            <a:avLst/>
          </a:prstGeom>
        </p:spPr>
      </p:pic>
    </p:spTree>
    <p:extLst>
      <p:ext uri="{BB962C8B-B14F-4D97-AF65-F5344CB8AC3E}">
        <p14:creationId xmlns:p14="http://schemas.microsoft.com/office/powerpoint/2010/main" val="240562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52400"/>
            <a:ext cx="8382000" cy="6407908"/>
          </a:xfrm>
          <a:prstGeom prst="rect">
            <a:avLst/>
          </a:prstGeom>
          <a:solidFill>
            <a:schemeClr val="tx2"/>
          </a:solidFill>
        </p:spPr>
        <p:txBody>
          <a:bodyPr wrap="square" rtlCol="0">
            <a:spAutoFit/>
          </a:bodyPr>
          <a:lstStyle/>
          <a:p>
            <a:pPr>
              <a:buNone/>
            </a:pPr>
            <a:r>
              <a:rPr lang="en-US" sz="1200" dirty="0">
                <a:solidFill>
                  <a:srgbClr val="002060"/>
                </a:solidFill>
              </a:rPr>
              <a:t>module lab2ph2TMP101summer2021JJS (input Reset, Clock, rx, Mode, Start, input [1:0] Address,</a:t>
            </a:r>
          </a:p>
          <a:p>
            <a:pPr>
              <a:buNone/>
            </a:pPr>
            <a:r>
              <a:rPr lang="en-US" sz="1200" dirty="0">
                <a:solidFill>
                  <a:srgbClr val="002060"/>
                </a:solidFill>
              </a:rPr>
              <a:t>output tx, SCL, ClockLocked, inout SDA);</a:t>
            </a:r>
          </a:p>
          <a:p>
            <a:pPr>
              <a:buNone/>
            </a:pPr>
            <a:endParaRPr lang="en-US" sz="1200" dirty="0">
              <a:solidFill>
                <a:srgbClr val="002060"/>
              </a:solidFill>
            </a:endParaRPr>
          </a:p>
          <a:p>
            <a:pPr>
              <a:buNone/>
            </a:pPr>
            <a:r>
              <a:rPr lang="en-US" sz="1200" dirty="0">
                <a:solidFill>
                  <a:srgbClr val="002060"/>
                </a:solidFill>
              </a:rPr>
              <a:t>parameter I2CBaudRate=20’d15000, ClockFrequency=30’d60000000;</a:t>
            </a:r>
          </a:p>
          <a:p>
            <a:pPr>
              <a:buNone/>
            </a:pPr>
            <a:r>
              <a:rPr lang="en-US" sz="1200" dirty="0">
                <a:solidFill>
                  <a:srgbClr val="002060"/>
                </a:solidFill>
              </a:rPr>
              <a:t>parameter RAMAddressSize=7;</a:t>
            </a:r>
          </a:p>
          <a:p>
            <a:pPr>
              <a:buNone/>
            </a:pPr>
            <a:r>
              <a:rPr lang="en-US" sz="1200" dirty="0">
                <a:solidFill>
                  <a:srgbClr val="002060"/>
                </a:solidFill>
              </a:rPr>
              <a:t> wire clock75MHz; </a:t>
            </a:r>
          </a:p>
          <a:p>
            <a:pPr>
              <a:buNone/>
            </a:pPr>
            <a:r>
              <a:rPr lang="en-US" sz="1200" dirty="0">
                <a:solidFill>
                  <a:srgbClr val="002060"/>
                </a:solidFill>
              </a:rPr>
              <a:t>SystemClk75MHz SystemClockUnit(.clk_in125MHz(Clock),.clk_out75MHz(clock75MHz), .locked(ClockLocked));</a:t>
            </a:r>
          </a:p>
          <a:p>
            <a:pPr>
              <a:buNone/>
            </a:pPr>
            <a:endParaRPr lang="en-US" sz="1200" dirty="0">
              <a:solidFill>
                <a:srgbClr val="002060"/>
              </a:solidFill>
            </a:endParaRPr>
          </a:p>
          <a:p>
            <a:pPr>
              <a:buNone/>
            </a:pPr>
            <a:r>
              <a:rPr lang="en-US" sz="1200" dirty="0">
                <a:solidFill>
                  <a:srgbClr val="002060"/>
                </a:solidFill>
              </a:rPr>
              <a:t>ReadTMP101summer2021 ReadUnit(Reset, clock75MHz, StartReading||Mode, Chip, I2CBaudRate, ClockFrequency, </a:t>
            </a:r>
          </a:p>
          <a:p>
            <a:pPr>
              <a:buNone/>
            </a:pPr>
            <a:r>
              <a:rPr lang="en-US" sz="1200" dirty="0">
                <a:solidFill>
                  <a:srgbClr val="002060"/>
                </a:solidFill>
              </a:rPr>
              <a:t>DONE, SCL, SDA, ReceivedData);</a:t>
            </a:r>
          </a:p>
          <a:p>
            <a:pPr>
              <a:buNone/>
            </a:pPr>
            <a:r>
              <a:rPr lang="en-US" sz="1200" dirty="0">
                <a:solidFill>
                  <a:srgbClr val="002060"/>
                </a:solidFill>
              </a:rPr>
              <a:t>	</a:t>
            </a:r>
          </a:p>
          <a:p>
            <a:pPr>
              <a:buNone/>
            </a:pPr>
            <a:r>
              <a:rPr lang="en-US" sz="1200" dirty="0">
                <a:solidFill>
                  <a:srgbClr val="002060"/>
                </a:solidFill>
              </a:rPr>
              <a:t>wire [3:0] Fahtenth, Fahones, Celtenth, Celones;</a:t>
            </a:r>
          </a:p>
          <a:p>
            <a:pPr>
              <a:buNone/>
            </a:pPr>
            <a:r>
              <a:rPr lang="en-US" sz="1200" dirty="0">
                <a:solidFill>
                  <a:srgbClr val="002060"/>
                </a:solidFill>
              </a:rPr>
              <a:t>reg [7:0] Temperature;</a:t>
            </a:r>
          </a:p>
          <a:p>
            <a:pPr>
              <a:buNone/>
            </a:pPr>
            <a:r>
              <a:rPr lang="en-US" sz="1200" dirty="0">
                <a:solidFill>
                  <a:srgbClr val="002060"/>
                </a:solidFill>
              </a:rPr>
              <a:t>always@(posedge clock75MHz) if(DONE==1) Temperature&lt;=ReceivedData; else Temperature&lt;=Temperature;</a:t>
            </a:r>
          </a:p>
          <a:p>
            <a:pPr>
              <a:buNone/>
            </a:pPr>
            <a:r>
              <a:rPr lang="en-US" sz="1200" dirty="0">
                <a:solidFill>
                  <a:srgbClr val="002060"/>
                </a:solidFill>
              </a:rPr>
              <a:t>	</a:t>
            </a:r>
          </a:p>
          <a:p>
            <a:pPr>
              <a:buNone/>
            </a:pPr>
            <a:r>
              <a:rPr lang="en-US" sz="1200" dirty="0">
                <a:solidFill>
                  <a:srgbClr val="002060"/>
                </a:solidFill>
              </a:rPr>
              <a:t>OneTemperatureConverter ConvertUnit(Temperature, Fahtenth, Fahones, Celtenth, Celones);</a:t>
            </a:r>
          </a:p>
          <a:p>
            <a:pPr>
              <a:buNone/>
            </a:pPr>
            <a:endParaRPr lang="en-US" sz="1200" dirty="0">
              <a:solidFill>
                <a:srgbClr val="002060"/>
              </a:solidFill>
            </a:endParaRPr>
          </a:p>
          <a:p>
            <a:pPr>
              <a:buNone/>
            </a:pPr>
            <a:r>
              <a:rPr lang="en-US" sz="1200" dirty="0">
                <a:solidFill>
                  <a:srgbClr val="002060"/>
                </a:solidFill>
              </a:rPr>
              <a:t>TemperatureRAM2021summer RAMUnit(Reset, clock75MHz, WriteOrRead, RAMaddress, DataIn, RAMDataout);</a:t>
            </a:r>
          </a:p>
          <a:p>
            <a:pPr>
              <a:buNone/>
            </a:pPr>
            <a:endParaRPr lang="en-US" sz="1200" dirty="0">
              <a:solidFill>
                <a:srgbClr val="002060"/>
              </a:solidFill>
            </a:endParaRPr>
          </a:p>
          <a:p>
            <a:pPr>
              <a:buNone/>
            </a:pPr>
            <a:r>
              <a:rPr lang="en-US" sz="1200" dirty="0">
                <a:solidFill>
                  <a:srgbClr val="002060"/>
                </a:solidFill>
              </a:rPr>
              <a:t>assign tx_data={1'b0,RAMDataout};</a:t>
            </a:r>
          </a:p>
          <a:p>
            <a:pPr>
              <a:buNone/>
            </a:pPr>
            <a:endParaRPr lang="en-US" sz="1200" dirty="0">
              <a:solidFill>
                <a:srgbClr val="002060"/>
              </a:solidFill>
            </a:endParaRPr>
          </a:p>
          <a:p>
            <a:pPr>
              <a:buNone/>
            </a:pPr>
            <a:r>
              <a:rPr lang="en-US" sz="1200" dirty="0">
                <a:solidFill>
                  <a:srgbClr val="002060"/>
                </a:solidFill>
              </a:rPr>
              <a:t>SendTemperature SendCharsUnit(Start, tx_full, Reset, clock75MHz, RAMDataout, write_to_uart, Transmitting, ReadAdress);</a:t>
            </a:r>
          </a:p>
          <a:p>
            <a:pPr>
              <a:buNone/>
            </a:pPr>
            <a:endParaRPr lang="en-US" sz="1200" dirty="0">
              <a:solidFill>
                <a:srgbClr val="002060"/>
              </a:solidFill>
            </a:endParaRPr>
          </a:p>
          <a:p>
            <a:pPr>
              <a:buNone/>
            </a:pPr>
            <a:r>
              <a:rPr lang="en-US" sz="1200" dirty="0">
                <a:solidFill>
                  <a:srgbClr val="002060"/>
                </a:solidFill>
              </a:rPr>
              <a:t>UARTmodule2021summer UARTunit(Reset, clock75MHz, read_from_uart, write_to_uart, rx, tx_data, tx_full, rx_data_present,</a:t>
            </a:r>
          </a:p>
          <a:p>
            <a:pPr>
              <a:buNone/>
            </a:pPr>
            <a:r>
              <a:rPr lang="en-US" sz="1200" dirty="0">
                <a:solidFill>
                  <a:srgbClr val="002060"/>
                </a:solidFill>
              </a:rPr>
              <a:t>tx, rx_data, );</a:t>
            </a:r>
          </a:p>
          <a:p>
            <a:pPr>
              <a:buNone/>
            </a:pPr>
            <a:endParaRPr lang="en-US" sz="1200" dirty="0">
              <a:solidFill>
                <a:srgbClr val="002060"/>
              </a:solidFill>
            </a:endParaRPr>
          </a:p>
          <a:p>
            <a:pPr>
              <a:buNone/>
            </a:pPr>
            <a:r>
              <a:rPr lang="en-US" sz="1200" dirty="0">
                <a:solidFill>
                  <a:srgbClr val="002060"/>
                </a:solidFill>
              </a:rPr>
              <a:t>endmodule</a:t>
            </a:r>
          </a:p>
        </p:txBody>
      </p:sp>
    </p:spTree>
    <p:extLst>
      <p:ext uri="{BB962C8B-B14F-4D97-AF65-F5344CB8AC3E}">
        <p14:creationId xmlns:p14="http://schemas.microsoft.com/office/powerpoint/2010/main" val="3629135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A5AFAFB-9829-4BAF-8CF7-F34747C0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038" y="1557028"/>
            <a:ext cx="7769087" cy="4826915"/>
          </a:xfrm>
          <a:prstGeom prst="rect">
            <a:avLst/>
          </a:prstGeom>
        </p:spPr>
      </p:pic>
      <p:sp>
        <p:nvSpPr>
          <p:cNvPr id="4" name="Title 3">
            <a:extLst>
              <a:ext uri="{FF2B5EF4-FFF2-40B4-BE49-F238E27FC236}">
                <a16:creationId xmlns:a16="http://schemas.microsoft.com/office/drawing/2014/main" id="{9F3567C2-EDE0-4635-9C04-A0C1D2F268B7}"/>
              </a:ext>
            </a:extLst>
          </p:cNvPr>
          <p:cNvSpPr>
            <a:spLocks noGrp="1"/>
          </p:cNvSpPr>
          <p:nvPr>
            <p:ph type="title"/>
          </p:nvPr>
        </p:nvSpPr>
        <p:spPr/>
        <p:txBody>
          <a:bodyPr/>
          <a:lstStyle/>
          <a:p>
            <a:r>
              <a:rPr lang="en-US" dirty="0"/>
              <a:t>Check out One Temperature Reading</a:t>
            </a:r>
          </a:p>
        </p:txBody>
      </p:sp>
      <p:sp>
        <p:nvSpPr>
          <p:cNvPr id="5" name="Content Placeholder 4">
            <a:extLst>
              <a:ext uri="{FF2B5EF4-FFF2-40B4-BE49-F238E27FC236}">
                <a16:creationId xmlns:a16="http://schemas.microsoft.com/office/drawing/2014/main" id="{B76C4986-0D3A-4608-91B7-7B3A6BF63993}"/>
              </a:ext>
            </a:extLst>
          </p:cNvPr>
          <p:cNvSpPr>
            <a:spLocks noGrp="1"/>
          </p:cNvSpPr>
          <p:nvPr>
            <p:ph type="body" sz="quarter" idx="10"/>
          </p:nvPr>
        </p:nvSpPr>
        <p:spPr/>
        <p:txBody>
          <a:bodyPr/>
          <a:lstStyle/>
          <a:p>
            <a:r>
              <a:rPr lang="en-US" dirty="0"/>
              <a:t>Address = 7’b1001000</a:t>
            </a:r>
          </a:p>
          <a:p>
            <a:r>
              <a:rPr lang="en-US" dirty="0"/>
              <a:t>Temperature 8’b00011001=</a:t>
            </a:r>
            <a:r>
              <a:rPr lang="en-US" sz="1800" dirty="0">
                <a:effectLst/>
                <a:latin typeface="Times New Roman" panose="02020603050405020304" pitchFamily="18" charset="0"/>
                <a:ea typeface="SimSun" panose="02010600030101010101" pitchFamily="2" charset="-122"/>
              </a:rPr>
              <a:t>25 </a:t>
            </a:r>
            <a:r>
              <a:rPr lang="en-US" sz="1800" dirty="0">
                <a:effectLst/>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sz="1800" dirty="0">
                <a:effectLst/>
                <a:latin typeface="Times New Roman" panose="02020603050405020304" pitchFamily="18" charset="0"/>
                <a:ea typeface="SimSun" panose="02010600030101010101" pitchFamily="2" charset="-122"/>
              </a:rPr>
              <a:t>C</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1B30C53-DEAF-4168-B204-FB3FC0BCB9FE}"/>
                  </a:ext>
                </a:extLst>
              </p14:cNvPr>
              <p14:cNvContentPartPr/>
              <p14:nvPr/>
            </p14:nvContentPartPr>
            <p14:xfrm>
              <a:off x="1459080" y="3426120"/>
              <a:ext cx="12240" cy="4320"/>
            </p14:xfrm>
          </p:contentPart>
        </mc:Choice>
        <mc:Fallback xmlns="">
          <p:pic>
            <p:nvPicPr>
              <p:cNvPr id="2" name="Ink 1">
                <a:extLst>
                  <a:ext uri="{FF2B5EF4-FFF2-40B4-BE49-F238E27FC236}">
                    <a16:creationId xmlns:a16="http://schemas.microsoft.com/office/drawing/2014/main" id="{41B30C53-DEAF-4168-B204-FB3FC0BCB9FE}"/>
                  </a:ext>
                </a:extLst>
              </p:cNvPr>
              <p:cNvPicPr/>
              <p:nvPr/>
            </p:nvPicPr>
            <p:blipFill>
              <a:blip r:embed="rId5"/>
              <a:stretch>
                <a:fillRect/>
              </a:stretch>
            </p:blipFill>
            <p:spPr>
              <a:xfrm>
                <a:off x="1449720" y="3416760"/>
                <a:ext cx="30960" cy="23040"/>
              </a:xfrm>
              <a:prstGeom prst="rect">
                <a:avLst/>
              </a:prstGeom>
            </p:spPr>
          </p:pic>
        </mc:Fallback>
      </mc:AlternateContent>
      <p:pic>
        <p:nvPicPr>
          <p:cNvPr id="4" name="Picture 3" descr="Text&#10;&#10;Description automatically generated">
            <a:extLst>
              <a:ext uri="{FF2B5EF4-FFF2-40B4-BE49-F238E27FC236}">
                <a16:creationId xmlns:a16="http://schemas.microsoft.com/office/drawing/2014/main" id="{ECDB3B57-094B-4F43-B504-6C8558E45E81}"/>
              </a:ext>
            </a:extLst>
          </p:cNvPr>
          <p:cNvPicPr>
            <a:picLocks noChangeAspect="1"/>
          </p:cNvPicPr>
          <p:nvPr/>
        </p:nvPicPr>
        <p:blipFill>
          <a:blip r:embed="rId6"/>
          <a:stretch>
            <a:fillRect/>
          </a:stretch>
        </p:blipFill>
        <p:spPr>
          <a:xfrm>
            <a:off x="1743075" y="271462"/>
            <a:ext cx="5657850" cy="6315075"/>
          </a:xfrm>
          <a:prstGeom prst="rect">
            <a:avLst/>
          </a:prstGeom>
        </p:spPr>
      </p:pic>
    </p:spTree>
    <p:extLst>
      <p:ext uri="{BB962C8B-B14F-4D97-AF65-F5344CB8AC3E}">
        <p14:creationId xmlns:p14="http://schemas.microsoft.com/office/powerpoint/2010/main" val="1113102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4724400"/>
            <a:ext cx="3048000" cy="1534142"/>
          </a:xfrm>
          <a:prstGeom prst="rect">
            <a:avLst/>
          </a:prstGeom>
        </p:spPr>
      </p:pic>
      <p:pic>
        <p:nvPicPr>
          <p:cNvPr id="10" name="Picture 9" descr="A circuit board&#10;&#10;Description automatically generated">
            <a:extLst>
              <a:ext uri="{FF2B5EF4-FFF2-40B4-BE49-F238E27FC236}">
                <a16:creationId xmlns:a16="http://schemas.microsoft.com/office/drawing/2014/main" id="{69B48B99-BCB2-4EEA-B5E6-EC16CEE75A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9800" y="423570"/>
            <a:ext cx="2484861" cy="3399773"/>
          </a:xfrm>
          <a:prstGeom prst="rect">
            <a:avLst/>
          </a:prstGeom>
        </p:spPr>
      </p:pic>
      <p:pic>
        <p:nvPicPr>
          <p:cNvPr id="11" name="Picture 10">
            <a:extLst>
              <a:ext uri="{FF2B5EF4-FFF2-40B4-BE49-F238E27FC236}">
                <a16:creationId xmlns:a16="http://schemas.microsoft.com/office/drawing/2014/main" id="{D1AFB94E-57CE-4B58-A19E-B85C005204C2}"/>
              </a:ext>
            </a:extLst>
          </p:cNvPr>
          <p:cNvPicPr/>
          <p:nvPr/>
        </p:nvPicPr>
        <p:blipFill>
          <a:blip r:embed="rId5"/>
          <a:stretch>
            <a:fillRect/>
          </a:stretch>
        </p:blipFill>
        <p:spPr>
          <a:xfrm>
            <a:off x="610590" y="158000"/>
            <a:ext cx="3962400" cy="3788056"/>
          </a:xfrm>
          <a:prstGeom prst="rect">
            <a:avLst/>
          </a:prstGeom>
        </p:spPr>
      </p:pic>
      <p:pic>
        <p:nvPicPr>
          <p:cNvPr id="12" name="Picture 11">
            <a:extLst>
              <a:ext uri="{FF2B5EF4-FFF2-40B4-BE49-F238E27FC236}">
                <a16:creationId xmlns:a16="http://schemas.microsoft.com/office/drawing/2014/main" id="{0C94C6E3-160E-4ECD-AA9E-4F1C7024FF04}"/>
              </a:ext>
            </a:extLst>
          </p:cNvPr>
          <p:cNvPicPr/>
          <p:nvPr/>
        </p:nvPicPr>
        <p:blipFill>
          <a:blip r:embed="rId6"/>
          <a:stretch>
            <a:fillRect/>
          </a:stretch>
        </p:blipFill>
        <p:spPr>
          <a:xfrm>
            <a:off x="6553200" y="3946056"/>
            <a:ext cx="1676400" cy="612089"/>
          </a:xfrm>
          <a:prstGeom prst="rect">
            <a:avLst/>
          </a:prstGeom>
        </p:spPr>
      </p:pic>
      <p:pic>
        <p:nvPicPr>
          <p:cNvPr id="13" name="Picture 12">
            <a:extLst>
              <a:ext uri="{FF2B5EF4-FFF2-40B4-BE49-F238E27FC236}">
                <a16:creationId xmlns:a16="http://schemas.microsoft.com/office/drawing/2014/main" id="{868790A8-8F64-407E-AE67-7E128169F8E8}"/>
              </a:ext>
            </a:extLst>
          </p:cNvPr>
          <p:cNvPicPr/>
          <p:nvPr/>
        </p:nvPicPr>
        <p:blipFill>
          <a:blip r:embed="rId7"/>
          <a:stretch>
            <a:fillRect/>
          </a:stretch>
        </p:blipFill>
        <p:spPr>
          <a:xfrm>
            <a:off x="256904" y="4038600"/>
            <a:ext cx="4667794" cy="2490849"/>
          </a:xfrm>
          <a:prstGeom prst="rect">
            <a:avLst/>
          </a:prstGeom>
        </p:spPr>
      </p:pic>
    </p:spTree>
    <p:extLst>
      <p:ext uri="{BB962C8B-B14F-4D97-AF65-F5344CB8AC3E}">
        <p14:creationId xmlns:p14="http://schemas.microsoft.com/office/powerpoint/2010/main" val="3667421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Serial Data Transmission</a:t>
            </a:r>
          </a:p>
        </p:txBody>
      </p:sp>
      <p:sp>
        <p:nvSpPr>
          <p:cNvPr id="12" name="Text Placeholder 11"/>
          <p:cNvSpPr>
            <a:spLocks noGrp="1"/>
          </p:cNvSpPr>
          <p:nvPr>
            <p:ph type="body" sz="quarter" idx="10"/>
          </p:nvPr>
        </p:nvSpPr>
        <p:spPr/>
        <p:txBody>
          <a:bodyPr/>
          <a:lstStyle/>
          <a:p>
            <a:r>
              <a:rPr lang="en-US" dirty="0"/>
              <a:t>A frame</a:t>
            </a:r>
          </a:p>
          <a:p>
            <a:pPr lvl="1"/>
            <a:r>
              <a:rPr lang="en-US" dirty="0"/>
              <a:t>Start bit, data bits, parity, stop bit</a:t>
            </a:r>
          </a:p>
          <a:p>
            <a:r>
              <a:rPr lang="en-US" dirty="0"/>
              <a:t>Bit Rate (Baud Rate) - #bits/second</a:t>
            </a:r>
          </a:p>
          <a:p>
            <a:r>
              <a:rPr lang="en-US" dirty="0"/>
              <a:t>Idle State – Logic “1”</a:t>
            </a:r>
          </a:p>
          <a:p>
            <a:r>
              <a:rPr lang="en-US" dirty="0"/>
              <a:t>Parity</a:t>
            </a:r>
          </a:p>
          <a:p>
            <a:pPr lvl="1"/>
            <a:r>
              <a:rPr lang="en-US" dirty="0"/>
              <a:t>Odd parity – sum of “1” including parity bit is an odd number</a:t>
            </a:r>
          </a:p>
          <a:p>
            <a:pPr lvl="1"/>
            <a:r>
              <a:rPr lang="en-US" dirty="0"/>
              <a:t>Even parity – sum of “1” including parity bit is an even number</a:t>
            </a:r>
          </a:p>
          <a:p>
            <a:endParaRPr lang="en-US" dirty="0"/>
          </a:p>
          <a:p>
            <a:endParaRPr lang="en-US" dirty="0"/>
          </a:p>
        </p:txBody>
      </p:sp>
      <p:pic>
        <p:nvPicPr>
          <p:cNvPr id="5" name="Picture 6" descr="A:\ASY2.BMP"/>
          <p:cNvPicPr>
            <a:picLocks noChangeAspect="1" noChangeArrowheads="1"/>
          </p:cNvPicPr>
          <p:nvPr/>
        </p:nvPicPr>
        <p:blipFill>
          <a:blip r:embed="rId3" cstate="print"/>
          <a:srcRect t="4648" r="16251" b="50000"/>
          <a:stretch>
            <a:fillRect/>
          </a:stretch>
        </p:blipFill>
        <p:spPr bwMode="auto">
          <a:xfrm>
            <a:off x="358570" y="4114800"/>
            <a:ext cx="8252030" cy="2262580"/>
          </a:xfrm>
          <a:prstGeom prst="rect">
            <a:avLst/>
          </a:prstGeom>
          <a:noFill/>
        </p:spPr>
      </p:pic>
    </p:spTree>
    <p:extLst>
      <p:ext uri="{BB962C8B-B14F-4D97-AF65-F5344CB8AC3E}">
        <p14:creationId xmlns:p14="http://schemas.microsoft.com/office/powerpoint/2010/main" val="1182119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Transmission Rates: Baud Rate and Bits per second</a:t>
            </a:r>
          </a:p>
        </p:txBody>
      </p:sp>
      <p:sp>
        <p:nvSpPr>
          <p:cNvPr id="3" name="Text Placeholder 2">
            <a:extLst>
              <a:ext uri="{FF2B5EF4-FFF2-40B4-BE49-F238E27FC236}">
                <a16:creationId xmlns:a16="http://schemas.microsoft.com/office/drawing/2014/main" id="{76ADB3ED-02E1-419D-B16B-4C1748BAD0C0}"/>
              </a:ext>
            </a:extLst>
          </p:cNvPr>
          <p:cNvSpPr>
            <a:spLocks noGrp="1"/>
          </p:cNvSpPr>
          <p:nvPr>
            <p:ph type="body" sz="quarter" idx="10"/>
          </p:nvPr>
        </p:nvSpPr>
        <p:spPr/>
        <p:txBody>
          <a:bodyPr/>
          <a:lstStyle/>
          <a:p>
            <a:pPr>
              <a:lnSpc>
                <a:spcPct val="90000"/>
              </a:lnSpc>
            </a:pPr>
            <a:r>
              <a:rPr lang="en-US" sz="2000" i="1" dirty="0"/>
              <a:t>Baud</a:t>
            </a:r>
            <a:r>
              <a:rPr lang="en-US" sz="2000" dirty="0"/>
              <a:t> rate </a:t>
            </a:r>
          </a:p>
          <a:p>
            <a:pPr lvl="1">
              <a:lnSpc>
                <a:spcPct val="90000"/>
              </a:lnSpc>
            </a:pPr>
            <a:r>
              <a:rPr lang="en-US" sz="2000" dirty="0"/>
              <a:t>measures number of </a:t>
            </a:r>
            <a:r>
              <a:rPr lang="en-US" sz="2000" b="1" dirty="0"/>
              <a:t>signal changes</a:t>
            </a:r>
            <a:r>
              <a:rPr lang="en-US" sz="2000" dirty="0"/>
              <a:t> per second </a:t>
            </a:r>
          </a:p>
          <a:p>
            <a:pPr>
              <a:lnSpc>
                <a:spcPct val="90000"/>
              </a:lnSpc>
            </a:pPr>
            <a:r>
              <a:rPr lang="en-US" sz="2000" i="1" dirty="0"/>
              <a:t>Bits per second</a:t>
            </a:r>
            <a:r>
              <a:rPr lang="en-US" sz="2000" dirty="0"/>
              <a:t> </a:t>
            </a:r>
          </a:p>
          <a:p>
            <a:pPr lvl="1">
              <a:lnSpc>
                <a:spcPct val="90000"/>
              </a:lnSpc>
            </a:pPr>
            <a:r>
              <a:rPr lang="en-US" sz="2000" dirty="0"/>
              <a:t>measures number of </a:t>
            </a:r>
            <a:r>
              <a:rPr lang="en-US" sz="2000" b="1" dirty="0"/>
              <a:t>bits transmitted</a:t>
            </a:r>
            <a:r>
              <a:rPr lang="en-US" sz="2000" dirty="0"/>
              <a:t> per second </a:t>
            </a:r>
          </a:p>
          <a:p>
            <a:pPr>
              <a:lnSpc>
                <a:spcPct val="90000"/>
              </a:lnSpc>
            </a:pPr>
            <a:r>
              <a:rPr lang="en-US" sz="2000" dirty="0"/>
              <a:t>In RS-232, baud rate == bits per second</a:t>
            </a:r>
          </a:p>
          <a:p>
            <a:pPr lvl="1">
              <a:lnSpc>
                <a:spcPct val="90000"/>
              </a:lnSpc>
            </a:pPr>
            <a:r>
              <a:rPr lang="en-US" sz="2000" dirty="0"/>
              <a:t>each signal change represents one bit, so baud rate and bits per second are equal </a:t>
            </a:r>
          </a:p>
          <a:p>
            <a:pPr lvl="1">
              <a:lnSpc>
                <a:spcPct val="90000"/>
              </a:lnSpc>
            </a:pPr>
            <a:r>
              <a:rPr lang="en-US" sz="2000" dirty="0"/>
              <a:t>If each signal change represents more than one bit, bits per second may be greater than baud rate</a:t>
            </a:r>
          </a:p>
          <a:p>
            <a:pPr>
              <a:lnSpc>
                <a:spcPct val="90000"/>
              </a:lnSpc>
            </a:pPr>
            <a:r>
              <a:rPr lang="en-US" sz="2000" dirty="0"/>
              <a:t>This is not a clock signal, but a control or</a:t>
            </a:r>
            <a:br>
              <a:rPr lang="en-US" sz="2000" dirty="0"/>
            </a:br>
            <a:r>
              <a:rPr lang="en-US" sz="2000" dirty="0"/>
              <a:t>timing signal.</a:t>
            </a:r>
          </a:p>
          <a:p>
            <a:endParaRPr lang="en-US" dirty="0"/>
          </a:p>
        </p:txBody>
      </p:sp>
      <p:pic>
        <p:nvPicPr>
          <p:cNvPr id="5" name="Picture 4" descr="db9-sl-mf.jpg"/>
          <p:cNvPicPr>
            <a:picLocks noChangeAspect="1"/>
          </p:cNvPicPr>
          <p:nvPr/>
        </p:nvPicPr>
        <p:blipFill>
          <a:blip r:embed="rId3" cstate="print"/>
          <a:stretch>
            <a:fillRect/>
          </a:stretch>
        </p:blipFill>
        <p:spPr>
          <a:xfrm>
            <a:off x="6019800" y="3429000"/>
            <a:ext cx="2819400" cy="2546858"/>
          </a:xfrm>
          <a:prstGeom prst="rect">
            <a:avLst/>
          </a:prstGeom>
        </p:spPr>
      </p:pic>
    </p:spTree>
    <p:extLst>
      <p:ext uri="{BB962C8B-B14F-4D97-AF65-F5344CB8AC3E}">
        <p14:creationId xmlns:p14="http://schemas.microsoft.com/office/powerpoint/2010/main" val="3240532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2"/>
                </a:solidFill>
              </a:rPr>
              <a:t>ASCII 7-Bit Code </a:t>
            </a:r>
            <a:r>
              <a:rPr lang="en-US" sz="1600" dirty="0">
                <a:solidFill>
                  <a:schemeClr val="bg2"/>
                </a:solidFill>
                <a:latin typeface="Times" pitchFamily="18" charset="0"/>
              </a:rPr>
              <a:t>(American Standard Code for Information Interchange)</a:t>
            </a:r>
            <a:r>
              <a:rPr lang="en-US" dirty="0">
                <a:solidFill>
                  <a:schemeClr val="bg2"/>
                </a:solidFill>
              </a:rPr>
              <a:t> </a:t>
            </a:r>
          </a:p>
        </p:txBody>
      </p:sp>
      <p:sp>
        <p:nvSpPr>
          <p:cNvPr id="8" name="TextBox 7"/>
          <p:cNvSpPr txBox="1"/>
          <p:nvPr/>
        </p:nvSpPr>
        <p:spPr>
          <a:xfrm rot="16200000">
            <a:off x="431736" y="3574399"/>
            <a:ext cx="2133600" cy="461665"/>
          </a:xfrm>
          <a:prstGeom prst="rect">
            <a:avLst/>
          </a:prstGeom>
          <a:noFill/>
        </p:spPr>
        <p:txBody>
          <a:bodyPr wrap="square" rtlCol="0">
            <a:spAutoFit/>
          </a:bodyPr>
          <a:lstStyle/>
          <a:p>
            <a:pPr>
              <a:buNone/>
            </a:pPr>
            <a:r>
              <a:rPr lang="en-US" sz="2400" dirty="0">
                <a:solidFill>
                  <a:schemeClr val="bg2"/>
                </a:solidFill>
              </a:rPr>
              <a:t>Lower nibble</a:t>
            </a:r>
          </a:p>
        </p:txBody>
      </p:sp>
      <p:sp>
        <p:nvSpPr>
          <p:cNvPr id="9" name="TextBox 8"/>
          <p:cNvSpPr txBox="1"/>
          <p:nvPr/>
        </p:nvSpPr>
        <p:spPr>
          <a:xfrm>
            <a:off x="4191000" y="609600"/>
            <a:ext cx="2133600" cy="461665"/>
          </a:xfrm>
          <a:prstGeom prst="rect">
            <a:avLst/>
          </a:prstGeom>
          <a:noFill/>
        </p:spPr>
        <p:txBody>
          <a:bodyPr wrap="square" rtlCol="0">
            <a:spAutoFit/>
          </a:bodyPr>
          <a:lstStyle/>
          <a:p>
            <a:pPr>
              <a:buNone/>
            </a:pPr>
            <a:r>
              <a:rPr lang="en-US" sz="2400" dirty="0">
                <a:solidFill>
                  <a:schemeClr val="bg2"/>
                </a:solidFill>
              </a:rPr>
              <a:t>higher nibble</a:t>
            </a:r>
          </a:p>
        </p:txBody>
      </p:sp>
      <p:pic>
        <p:nvPicPr>
          <p:cNvPr id="7" name="Picture 6" descr="ASCII 7-bit code.jpg"/>
          <p:cNvPicPr>
            <a:picLocks noChangeAspect="1"/>
          </p:cNvPicPr>
          <p:nvPr/>
        </p:nvPicPr>
        <p:blipFill>
          <a:blip r:embed="rId3" cstate="print"/>
          <a:stretch>
            <a:fillRect/>
          </a:stretch>
        </p:blipFill>
        <p:spPr>
          <a:xfrm>
            <a:off x="2243003" y="1071266"/>
            <a:ext cx="6367597" cy="5700810"/>
          </a:xfrm>
          <a:prstGeom prst="rect">
            <a:avLst/>
          </a:prstGeom>
        </p:spPr>
      </p:pic>
    </p:spTree>
    <p:extLst>
      <p:ext uri="{BB962C8B-B14F-4D97-AF65-F5344CB8AC3E}">
        <p14:creationId xmlns:p14="http://schemas.microsoft.com/office/powerpoint/2010/main" val="3498420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RS-232 DB-9 Connectors</a:t>
            </a:r>
          </a:p>
        </p:txBody>
      </p:sp>
      <p:sp>
        <p:nvSpPr>
          <p:cNvPr id="3" name="Content Placeholder 2"/>
          <p:cNvSpPr>
            <a:spLocks noGrp="1"/>
          </p:cNvSpPr>
          <p:nvPr>
            <p:ph type="body" sz="quarter" idx="10"/>
          </p:nvPr>
        </p:nvSpPr>
        <p:spPr/>
        <p:txBody>
          <a:bodyPr/>
          <a:lstStyle/>
          <a:p>
            <a:r>
              <a:rPr lang="en-US" dirty="0"/>
              <a:t>Only three pins on a DB9 connector</a:t>
            </a:r>
          </a:p>
          <a:p>
            <a:pPr lvl="1"/>
            <a:r>
              <a:rPr lang="en-US" dirty="0"/>
              <a:t>Pin 2 – Tx, N18 on Spartan 6</a:t>
            </a:r>
          </a:p>
          <a:p>
            <a:pPr lvl="1"/>
            <a:r>
              <a:rPr lang="en-US" dirty="0"/>
              <a:t>Pin 3 – Rx , N17 on Spartan 6</a:t>
            </a:r>
          </a:p>
          <a:p>
            <a:pPr lvl="1"/>
            <a:r>
              <a:rPr lang="en-US" dirty="0"/>
              <a:t>Pin  5 – GND, 0V voltage reference</a:t>
            </a:r>
          </a:p>
          <a:p>
            <a:endParaRPr lang="en-US" dirty="0"/>
          </a:p>
        </p:txBody>
      </p:sp>
      <p:pic>
        <p:nvPicPr>
          <p:cNvPr id="8" name="Picture 7" descr="pinouts.serial.gif"/>
          <p:cNvPicPr>
            <a:picLocks noChangeAspect="1"/>
          </p:cNvPicPr>
          <p:nvPr/>
        </p:nvPicPr>
        <p:blipFill>
          <a:blip r:embed="rId3" cstate="print"/>
          <a:stretch>
            <a:fillRect/>
          </a:stretch>
        </p:blipFill>
        <p:spPr>
          <a:xfrm>
            <a:off x="5572125" y="838200"/>
            <a:ext cx="3571875" cy="3400425"/>
          </a:xfrm>
          <a:prstGeom prst="rect">
            <a:avLst/>
          </a:prstGeom>
        </p:spPr>
      </p:pic>
      <p:pic>
        <p:nvPicPr>
          <p:cNvPr id="6" name="Picture 5" descr="DB9_RS232.gif"/>
          <p:cNvPicPr>
            <a:picLocks noChangeAspect="1"/>
          </p:cNvPicPr>
          <p:nvPr/>
        </p:nvPicPr>
        <p:blipFill>
          <a:blip r:embed="rId4" cstate="print"/>
          <a:stretch>
            <a:fillRect/>
          </a:stretch>
        </p:blipFill>
        <p:spPr>
          <a:xfrm>
            <a:off x="685800" y="4164188"/>
            <a:ext cx="4076700" cy="2290966"/>
          </a:xfrm>
          <a:prstGeom prst="rect">
            <a:avLst/>
          </a:prstGeom>
          <a:solidFill>
            <a:srgbClr val="FFFF99"/>
          </a:solidFill>
        </p:spPr>
      </p:pic>
      <p:pic>
        <p:nvPicPr>
          <p:cNvPr id="9" name="Picture 2"/>
          <p:cNvPicPr>
            <a:picLocks noChangeAspect="1" noChangeArrowheads="1"/>
          </p:cNvPicPr>
          <p:nvPr/>
        </p:nvPicPr>
        <p:blipFill>
          <a:blip r:embed="rId5" cstate="print"/>
          <a:srcRect/>
          <a:stretch>
            <a:fillRect/>
          </a:stretch>
        </p:blipFill>
        <p:spPr bwMode="auto">
          <a:xfrm rot="16200000">
            <a:off x="1925730" y="1825099"/>
            <a:ext cx="1596838" cy="2714625"/>
          </a:xfrm>
          <a:prstGeom prst="rect">
            <a:avLst/>
          </a:prstGeom>
          <a:noFill/>
          <a:ln w="9525">
            <a:noFill/>
            <a:miter lim="800000"/>
            <a:headEnd/>
            <a:tailEnd/>
          </a:ln>
        </p:spPr>
      </p:pic>
      <p:pic>
        <p:nvPicPr>
          <p:cNvPr id="7" name="Picture 6">
            <a:extLst>
              <a:ext uri="{FF2B5EF4-FFF2-40B4-BE49-F238E27FC236}">
                <a16:creationId xmlns:a16="http://schemas.microsoft.com/office/drawing/2014/main" id="{FEEE66E3-332E-4DC3-B670-929CBFE41F22}"/>
              </a:ext>
            </a:extLst>
          </p:cNvPr>
          <p:cNvPicPr>
            <a:picLocks noChangeAspect="1"/>
          </p:cNvPicPr>
          <p:nvPr/>
        </p:nvPicPr>
        <p:blipFill>
          <a:blip r:embed="rId6"/>
          <a:stretch>
            <a:fillRect/>
          </a:stretch>
        </p:blipFill>
        <p:spPr>
          <a:xfrm>
            <a:off x="5114925" y="4736274"/>
            <a:ext cx="3738563" cy="1718880"/>
          </a:xfrm>
          <a:prstGeom prst="rect">
            <a:avLst/>
          </a:prstGeom>
        </p:spPr>
      </p:pic>
    </p:spTree>
    <p:extLst>
      <p:ext uri="{BB962C8B-B14F-4D97-AF65-F5344CB8AC3E}">
        <p14:creationId xmlns:p14="http://schemas.microsoft.com/office/powerpoint/2010/main" val="2328536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ABD06-CD5F-4AAB-BF18-D9ABF25CBA67}"/>
              </a:ext>
            </a:extLst>
          </p:cNvPr>
          <p:cNvSpPr>
            <a:spLocks noGrp="1"/>
          </p:cNvSpPr>
          <p:nvPr>
            <p:ph type="title"/>
          </p:nvPr>
        </p:nvSpPr>
        <p:spPr/>
        <p:txBody>
          <a:bodyPr/>
          <a:lstStyle/>
          <a:p>
            <a:r>
              <a:rPr lang="en-US" dirty="0"/>
              <a:t>uart_clock.v</a:t>
            </a:r>
          </a:p>
        </p:txBody>
      </p:sp>
      <p:sp>
        <p:nvSpPr>
          <p:cNvPr id="2" name="Text Placeholder 1">
            <a:extLst>
              <a:ext uri="{FF2B5EF4-FFF2-40B4-BE49-F238E27FC236}">
                <a16:creationId xmlns:a16="http://schemas.microsoft.com/office/drawing/2014/main" id="{0F523286-AFF7-4478-A14D-192CD1DEDEBE}"/>
              </a:ext>
            </a:extLst>
          </p:cNvPr>
          <p:cNvSpPr>
            <a:spLocks noGrp="1"/>
          </p:cNvSpPr>
          <p:nvPr>
            <p:ph type="body" sz="quarter" idx="10"/>
          </p:nvPr>
        </p:nvSpPr>
        <p:spPr/>
        <p:txBody>
          <a:bodyPr/>
          <a:lstStyle/>
          <a:p>
            <a:endParaRPr lang="en-US" dirty="0"/>
          </a:p>
        </p:txBody>
      </p:sp>
      <p:pic>
        <p:nvPicPr>
          <p:cNvPr id="11" name="Picture 10">
            <a:extLst>
              <a:ext uri="{FF2B5EF4-FFF2-40B4-BE49-F238E27FC236}">
                <a16:creationId xmlns:a16="http://schemas.microsoft.com/office/drawing/2014/main" id="{543B39BA-73DF-434D-B553-697614B838CD}"/>
              </a:ext>
            </a:extLst>
          </p:cNvPr>
          <p:cNvPicPr>
            <a:picLocks noChangeAspect="1"/>
          </p:cNvPicPr>
          <p:nvPr/>
        </p:nvPicPr>
        <p:blipFill>
          <a:blip r:embed="rId3"/>
          <a:stretch>
            <a:fillRect/>
          </a:stretch>
        </p:blipFill>
        <p:spPr>
          <a:xfrm>
            <a:off x="3757564" y="4119326"/>
            <a:ext cx="1989801" cy="1862137"/>
          </a:xfrm>
          <a:prstGeom prst="rect">
            <a:avLst/>
          </a:prstGeom>
        </p:spPr>
      </p:pic>
      <p:pic>
        <p:nvPicPr>
          <p:cNvPr id="14" name="Picture 13">
            <a:extLst>
              <a:ext uri="{FF2B5EF4-FFF2-40B4-BE49-F238E27FC236}">
                <a16:creationId xmlns:a16="http://schemas.microsoft.com/office/drawing/2014/main" id="{89F6A1E2-EFCE-4A52-840D-7A458CC520BC}"/>
              </a:ext>
            </a:extLst>
          </p:cNvPr>
          <p:cNvPicPr>
            <a:picLocks noChangeAspect="1"/>
          </p:cNvPicPr>
          <p:nvPr/>
        </p:nvPicPr>
        <p:blipFill>
          <a:blip r:embed="rId4"/>
          <a:stretch>
            <a:fillRect/>
          </a:stretch>
        </p:blipFill>
        <p:spPr>
          <a:xfrm>
            <a:off x="0" y="685800"/>
            <a:ext cx="9144000" cy="2477352"/>
          </a:xfrm>
          <a:prstGeom prst="rect">
            <a:avLst/>
          </a:prstGeom>
        </p:spPr>
      </p:pic>
      <p:pic>
        <p:nvPicPr>
          <p:cNvPr id="16" name="Picture 15">
            <a:extLst>
              <a:ext uri="{FF2B5EF4-FFF2-40B4-BE49-F238E27FC236}">
                <a16:creationId xmlns:a16="http://schemas.microsoft.com/office/drawing/2014/main" id="{F0564152-F0CB-4740-A796-8E41D93EBC64}"/>
              </a:ext>
            </a:extLst>
          </p:cNvPr>
          <p:cNvPicPr>
            <a:picLocks noChangeAspect="1"/>
          </p:cNvPicPr>
          <p:nvPr/>
        </p:nvPicPr>
        <p:blipFill>
          <a:blip r:embed="rId5"/>
          <a:stretch>
            <a:fillRect/>
          </a:stretch>
        </p:blipFill>
        <p:spPr>
          <a:xfrm>
            <a:off x="297426" y="3466569"/>
            <a:ext cx="3035303" cy="2826396"/>
          </a:xfrm>
          <a:prstGeom prst="rect">
            <a:avLst/>
          </a:prstGeom>
        </p:spPr>
      </p:pic>
      <p:pic>
        <p:nvPicPr>
          <p:cNvPr id="18" name="Picture 17">
            <a:extLst>
              <a:ext uri="{FF2B5EF4-FFF2-40B4-BE49-F238E27FC236}">
                <a16:creationId xmlns:a16="http://schemas.microsoft.com/office/drawing/2014/main" id="{EA4B578D-3DA6-4FA2-9BA1-960723AA4063}"/>
              </a:ext>
            </a:extLst>
          </p:cNvPr>
          <p:cNvPicPr>
            <a:picLocks noChangeAspect="1"/>
          </p:cNvPicPr>
          <p:nvPr/>
        </p:nvPicPr>
        <p:blipFill>
          <a:blip r:embed="rId6"/>
          <a:stretch>
            <a:fillRect/>
          </a:stretch>
        </p:blipFill>
        <p:spPr>
          <a:xfrm>
            <a:off x="6172200" y="3331031"/>
            <a:ext cx="2667000" cy="3438728"/>
          </a:xfrm>
          <a:prstGeom prst="rect">
            <a:avLst/>
          </a:prstGeom>
        </p:spPr>
      </p:pic>
    </p:spTree>
    <p:extLst>
      <p:ext uri="{BB962C8B-B14F-4D97-AF65-F5344CB8AC3E}">
        <p14:creationId xmlns:p14="http://schemas.microsoft.com/office/powerpoint/2010/main" val="1545930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ABD06-CD5F-4AAB-BF18-D9ABF25CBA67}"/>
              </a:ext>
            </a:extLst>
          </p:cNvPr>
          <p:cNvSpPr>
            <a:spLocks noGrp="1"/>
          </p:cNvSpPr>
          <p:nvPr>
            <p:ph type="title"/>
          </p:nvPr>
        </p:nvSpPr>
        <p:spPr/>
        <p:txBody>
          <a:bodyPr/>
          <a:lstStyle/>
          <a:p>
            <a:r>
              <a:rPr lang="en-US" dirty="0"/>
              <a:t>Receive and transmit modules, Baud Rate Generator</a:t>
            </a:r>
          </a:p>
        </p:txBody>
      </p:sp>
      <p:sp>
        <p:nvSpPr>
          <p:cNvPr id="2" name="Content Placeholder 1">
            <a:extLst>
              <a:ext uri="{FF2B5EF4-FFF2-40B4-BE49-F238E27FC236}">
                <a16:creationId xmlns:a16="http://schemas.microsoft.com/office/drawing/2014/main" id="{50C4AAC7-D708-494F-8940-FB8B20747AF7}"/>
              </a:ext>
            </a:extLst>
          </p:cNvPr>
          <p:cNvSpPr>
            <a:spLocks noGrp="1"/>
          </p:cNvSpPr>
          <p:nvPr>
            <p:ph type="body" sz="quarter" idx="10"/>
          </p:nvPr>
        </p:nvSpPr>
        <p:spPr/>
        <p:txBody>
          <a:bodyPr/>
          <a:lstStyle/>
          <a:p>
            <a:r>
              <a:rPr lang="en-US" dirty="0"/>
              <a:t>Baud rate is generated by an always block</a:t>
            </a:r>
          </a:p>
          <a:p>
            <a:r>
              <a:rPr lang="en-US" dirty="0"/>
              <a:t>Data transmit is done by uart_tx.v</a:t>
            </a:r>
          </a:p>
          <a:p>
            <a:r>
              <a:rPr lang="en-US" dirty="0"/>
              <a:t>Data receive is done by uart_rx.v</a:t>
            </a:r>
          </a:p>
        </p:txBody>
      </p:sp>
      <p:pic>
        <p:nvPicPr>
          <p:cNvPr id="3" name="Picture 2">
            <a:extLst>
              <a:ext uri="{FF2B5EF4-FFF2-40B4-BE49-F238E27FC236}">
                <a16:creationId xmlns:a16="http://schemas.microsoft.com/office/drawing/2014/main" id="{2C818B5D-CBB6-42E4-8938-567931E51615}"/>
              </a:ext>
            </a:extLst>
          </p:cNvPr>
          <p:cNvPicPr>
            <a:picLocks noChangeAspect="1"/>
          </p:cNvPicPr>
          <p:nvPr/>
        </p:nvPicPr>
        <p:blipFill>
          <a:blip r:embed="rId3"/>
          <a:stretch>
            <a:fillRect/>
          </a:stretch>
        </p:blipFill>
        <p:spPr>
          <a:xfrm>
            <a:off x="349045" y="2012080"/>
            <a:ext cx="8763000" cy="4255166"/>
          </a:xfrm>
          <a:prstGeom prst="rect">
            <a:avLst/>
          </a:prstGeom>
        </p:spPr>
      </p:pic>
      <p:sp>
        <p:nvSpPr>
          <p:cNvPr id="4" name="Speech Bubble: Rectangle with Corners Rounded 3">
            <a:extLst>
              <a:ext uri="{FF2B5EF4-FFF2-40B4-BE49-F238E27FC236}">
                <a16:creationId xmlns:a16="http://schemas.microsoft.com/office/drawing/2014/main" id="{078DC4B8-2A3A-47F1-A3C0-93B76CE3E237}"/>
              </a:ext>
            </a:extLst>
          </p:cNvPr>
          <p:cNvSpPr/>
          <p:nvPr/>
        </p:nvSpPr>
        <p:spPr>
          <a:xfrm>
            <a:off x="1447800" y="2133600"/>
            <a:ext cx="1981200" cy="685800"/>
          </a:xfrm>
          <a:prstGeom prst="wedgeRoundRectCallout">
            <a:avLst>
              <a:gd name="adj1" fmla="val 64527"/>
              <a:gd name="adj2" fmla="val 26321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800" dirty="0">
                <a:solidFill>
                  <a:srgbClr val="002060"/>
                </a:solidFill>
              </a:rPr>
              <a:t>Baud Rate Circuit</a:t>
            </a:r>
          </a:p>
        </p:txBody>
      </p:sp>
      <p:sp>
        <p:nvSpPr>
          <p:cNvPr id="7" name="Speech Bubble: Rectangle with Corners Rounded 6">
            <a:extLst>
              <a:ext uri="{FF2B5EF4-FFF2-40B4-BE49-F238E27FC236}">
                <a16:creationId xmlns:a16="http://schemas.microsoft.com/office/drawing/2014/main" id="{3EB8C222-5BE2-474B-9038-F2B0E7BC34F1}"/>
              </a:ext>
            </a:extLst>
          </p:cNvPr>
          <p:cNvSpPr/>
          <p:nvPr/>
        </p:nvSpPr>
        <p:spPr>
          <a:xfrm>
            <a:off x="6033511" y="1061787"/>
            <a:ext cx="1981200" cy="301369"/>
          </a:xfrm>
          <a:prstGeom prst="wedgeRoundRectCallout">
            <a:avLst>
              <a:gd name="adj1" fmla="val 64527"/>
              <a:gd name="adj2" fmla="val 35783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800" dirty="0">
                <a:solidFill>
                  <a:srgbClr val="002060"/>
                </a:solidFill>
              </a:rPr>
              <a:t>uart_tx module</a:t>
            </a:r>
          </a:p>
        </p:txBody>
      </p:sp>
      <p:sp>
        <p:nvSpPr>
          <p:cNvPr id="9" name="Speech Bubble: Rectangle with Corners Rounded 8">
            <a:extLst>
              <a:ext uri="{FF2B5EF4-FFF2-40B4-BE49-F238E27FC236}">
                <a16:creationId xmlns:a16="http://schemas.microsoft.com/office/drawing/2014/main" id="{8704E4F0-213A-4FAE-A15F-3C49A3FA49BE}"/>
              </a:ext>
            </a:extLst>
          </p:cNvPr>
          <p:cNvSpPr/>
          <p:nvPr/>
        </p:nvSpPr>
        <p:spPr>
          <a:xfrm>
            <a:off x="6918223" y="5181600"/>
            <a:ext cx="1981200" cy="301369"/>
          </a:xfrm>
          <a:prstGeom prst="wedgeRoundRectCallout">
            <a:avLst>
              <a:gd name="adj1" fmla="val 9936"/>
              <a:gd name="adj2" fmla="val -38276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800" dirty="0">
                <a:solidFill>
                  <a:srgbClr val="002060"/>
                </a:solidFill>
              </a:rPr>
              <a:t>uart_rx module</a:t>
            </a:r>
          </a:p>
        </p:txBody>
      </p:sp>
    </p:spTree>
    <p:extLst>
      <p:ext uri="{BB962C8B-B14F-4D97-AF65-F5344CB8AC3E}">
        <p14:creationId xmlns:p14="http://schemas.microsoft.com/office/powerpoint/2010/main" val="39062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New Portable Baud Rate Generator Module</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3"/>
          <p:cNvSpPr>
            <a:spLocks noChangeArrowheads="1"/>
          </p:cNvSpPr>
          <p:nvPr/>
        </p:nvSpPr>
        <p:spPr bwMode="auto">
          <a:xfrm>
            <a:off x="228600" y="699688"/>
            <a:ext cx="8214073" cy="5262979"/>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1" hangingPunct="1">
              <a:spcBef>
                <a:spcPct val="0"/>
              </a:spcBef>
              <a:buNone/>
            </a:pPr>
            <a:r>
              <a:rPr kumimoji="0" lang="en-US" sz="1600" dirty="0">
                <a:solidFill>
                  <a:srgbClr val="002060"/>
                </a:solidFill>
                <a:latin typeface="Arial" pitchFamily="34" charset="0"/>
                <a:ea typeface="Times New Roman" pitchFamily="18" charset="0"/>
              </a:rPr>
              <a:t>//File Name: BaudRateGenerator.v</a:t>
            </a:r>
          </a:p>
          <a:p>
            <a:pPr lvl="0" eaLnBrk="1" hangingPunct="1">
              <a:spcBef>
                <a:spcPct val="0"/>
              </a:spcBef>
              <a:buNone/>
            </a:pPr>
            <a:r>
              <a:rPr kumimoji="0" lang="en-US" sz="1600" dirty="0">
                <a:solidFill>
                  <a:srgbClr val="002060"/>
                </a:solidFill>
                <a:latin typeface="Arial" pitchFamily="34" charset="0"/>
                <a:ea typeface="Times New Roman" pitchFamily="18" charset="0"/>
              </a:rPr>
              <a:t>//Inputs: Baud Rate in BaudRate, System Clock Frequency in ClockFrequency</a:t>
            </a:r>
          </a:p>
          <a:p>
            <a:pPr lvl="0" eaLnBrk="1" hangingPunct="1">
              <a:spcBef>
                <a:spcPct val="0"/>
              </a:spcBef>
              <a:buNone/>
            </a:pPr>
            <a:r>
              <a:rPr kumimoji="0" lang="en-US" sz="1600" dirty="0">
                <a:solidFill>
                  <a:srgbClr val="002060"/>
                </a:solidFill>
                <a:latin typeface="Arial" pitchFamily="34" charset="0"/>
                <a:ea typeface="Times New Roman" pitchFamily="18" charset="0"/>
              </a:rPr>
              <a:t>//Output: uartClock, a clock that is 16 times faster than the uart bit speed</a:t>
            </a:r>
          </a:p>
          <a:p>
            <a:pPr lvl="0" eaLnBrk="1" hangingPunct="1">
              <a:spcBef>
                <a:spcPct val="0"/>
              </a:spcBef>
              <a:buNone/>
            </a:pPr>
            <a:r>
              <a:rPr kumimoji="0" lang="en-US" sz="1600" dirty="0">
                <a:solidFill>
                  <a:srgbClr val="002060"/>
                </a:solidFill>
                <a:latin typeface="Arial" pitchFamily="34" charset="0"/>
                <a:ea typeface="Times New Roman" pitchFamily="18" charset="0"/>
              </a:rPr>
              <a:t>module BaudRateGenerator (uartClock, Reset, clock, BaudRate, ClockFrequency);</a:t>
            </a:r>
          </a:p>
          <a:p>
            <a:pPr lvl="0" eaLnBrk="1" hangingPunct="1">
              <a:spcBef>
                <a:spcPct val="0"/>
              </a:spcBef>
              <a:buNone/>
            </a:pPr>
            <a:r>
              <a:rPr kumimoji="0" lang="en-US" sz="1600" dirty="0">
                <a:solidFill>
                  <a:srgbClr val="002060"/>
                </a:solidFill>
                <a:latin typeface="Arial" pitchFamily="34" charset="0"/>
                <a:ea typeface="Times New Roman" pitchFamily="18" charset="0"/>
              </a:rPr>
              <a:t>input Reset,   clock;</a:t>
            </a:r>
          </a:p>
          <a:p>
            <a:pPr lvl="0" eaLnBrk="1" hangingPunct="1">
              <a:spcBef>
                <a:spcPct val="0"/>
              </a:spcBef>
              <a:buNone/>
            </a:pPr>
            <a:r>
              <a:rPr kumimoji="0" lang="en-US" sz="1600" dirty="0">
                <a:solidFill>
                  <a:srgbClr val="002060"/>
                </a:solidFill>
                <a:latin typeface="Arial" pitchFamily="34" charset="0"/>
                <a:ea typeface="Times New Roman" pitchFamily="18" charset="0"/>
              </a:rPr>
              <a:t>input [19:0] 	BaudRate;  //up to 1,000,000</a:t>
            </a:r>
          </a:p>
          <a:p>
            <a:pPr lvl="0" eaLnBrk="1" hangingPunct="1">
              <a:spcBef>
                <a:spcPct val="0"/>
              </a:spcBef>
              <a:buNone/>
            </a:pPr>
            <a:r>
              <a:rPr kumimoji="0" lang="en-US" sz="1600" dirty="0">
                <a:solidFill>
                  <a:srgbClr val="002060"/>
                </a:solidFill>
                <a:latin typeface="Arial" pitchFamily="34" charset="0"/>
                <a:ea typeface="Times New Roman" pitchFamily="18" charset="0"/>
              </a:rPr>
              <a:t>input [29:0] 	ClockFrequency; //up to 1GHz</a:t>
            </a:r>
          </a:p>
          <a:p>
            <a:pPr lvl="0" eaLnBrk="1" hangingPunct="1">
              <a:spcBef>
                <a:spcPct val="0"/>
              </a:spcBef>
              <a:buNone/>
            </a:pPr>
            <a:r>
              <a:rPr kumimoji="0" lang="en-US" sz="1600" dirty="0">
                <a:solidFill>
                  <a:srgbClr val="002060"/>
                </a:solidFill>
                <a:latin typeface="Arial" pitchFamily="34" charset="0"/>
                <a:ea typeface="Times New Roman" pitchFamily="18" charset="0"/>
              </a:rPr>
              <a:t>output reg  	uartClock; </a:t>
            </a:r>
          </a:p>
          <a:p>
            <a:pPr lvl="0" eaLnBrk="1" hangingPunct="1">
              <a:spcBef>
                <a:spcPct val="0"/>
              </a:spcBef>
              <a:buNone/>
            </a:pPr>
            <a:r>
              <a:rPr kumimoji="0" lang="en-US" sz="1600" dirty="0">
                <a:solidFill>
                  <a:srgbClr val="002060"/>
                </a:solidFill>
                <a:latin typeface="Arial" pitchFamily="34" charset="0"/>
                <a:ea typeface="Times New Roman" pitchFamily="18" charset="0"/>
              </a:rPr>
              <a:t>reg [15:0] 	baud_count;</a:t>
            </a:r>
          </a:p>
          <a:p>
            <a:pPr lvl="0" eaLnBrk="1" hangingPunct="1">
              <a:spcBef>
                <a:spcPct val="0"/>
              </a:spcBef>
              <a:buNone/>
            </a:pPr>
            <a:endParaRPr kumimoji="0" lang="en-US" sz="1600" dirty="0">
              <a:solidFill>
                <a:srgbClr val="002060"/>
              </a:solidFill>
              <a:latin typeface="Arial" pitchFamily="34" charset="0"/>
              <a:ea typeface="Times New Roman" pitchFamily="18" charset="0"/>
            </a:endParaRPr>
          </a:p>
          <a:p>
            <a:pPr lvl="0" eaLnBrk="1" hangingPunct="1">
              <a:spcBef>
                <a:spcPct val="0"/>
              </a:spcBef>
              <a:buNone/>
            </a:pPr>
            <a:r>
              <a:rPr kumimoji="0" lang="en-US" sz="1600" dirty="0">
                <a:solidFill>
                  <a:srgbClr val="002060"/>
                </a:solidFill>
                <a:latin typeface="Arial" pitchFamily="34" charset="0"/>
                <a:ea typeface="Times New Roman" pitchFamily="18" charset="0"/>
              </a:rPr>
              <a:t> always @(posedge clock)</a:t>
            </a:r>
          </a:p>
          <a:p>
            <a:pPr lvl="0" eaLnBrk="1" hangingPunct="1">
              <a:spcBef>
                <a:spcPct val="0"/>
              </a:spcBef>
              <a:buNone/>
            </a:pPr>
            <a:r>
              <a:rPr kumimoji="0" lang="en-US" sz="1600" dirty="0">
                <a:solidFill>
                  <a:srgbClr val="002060"/>
                </a:solidFill>
                <a:latin typeface="Arial" pitchFamily="34" charset="0"/>
                <a:ea typeface="Times New Roman" pitchFamily="18" charset="0"/>
              </a:rPr>
              <a:t>      if(Reset==1) begin baud_count &lt;= 1'b0;</a:t>
            </a:r>
          </a:p>
          <a:p>
            <a:pPr lvl="0" eaLnBrk="1" hangingPunct="1">
              <a:spcBef>
                <a:spcPct val="0"/>
              </a:spcBef>
              <a:buNone/>
            </a:pPr>
            <a:r>
              <a:rPr kumimoji="0" lang="en-US" sz="1600" dirty="0">
                <a:solidFill>
                  <a:srgbClr val="002060"/>
                </a:solidFill>
                <a:latin typeface="Arial" pitchFamily="34" charset="0"/>
                <a:ea typeface="Times New Roman" pitchFamily="18" charset="0"/>
              </a:rPr>
              <a:t>      	uartClock &lt;= 1'b1;   end</a:t>
            </a:r>
          </a:p>
          <a:p>
            <a:pPr lvl="0" eaLnBrk="1" hangingPunct="1">
              <a:spcBef>
                <a:spcPct val="0"/>
              </a:spcBef>
              <a:buNone/>
            </a:pPr>
            <a:r>
              <a:rPr kumimoji="0" lang="en-US" sz="1600" dirty="0">
                <a:solidFill>
                  <a:srgbClr val="002060"/>
                </a:solidFill>
                <a:latin typeface="Arial" pitchFamily="34" charset="0"/>
                <a:ea typeface="Times New Roman" pitchFamily="18" charset="0"/>
              </a:rPr>
              <a:t>	else if (baud_count == ClockFrequency/(BaudRate*16)) </a:t>
            </a:r>
          </a:p>
          <a:p>
            <a:pPr lvl="0" eaLnBrk="1" hangingPunct="1">
              <a:spcBef>
                <a:spcPct val="0"/>
              </a:spcBef>
              <a:buNone/>
            </a:pPr>
            <a:r>
              <a:rPr kumimoji="0" lang="en-US" sz="1600" dirty="0">
                <a:solidFill>
                  <a:srgbClr val="002060"/>
                </a:solidFill>
                <a:latin typeface="Arial" pitchFamily="34" charset="0"/>
                <a:ea typeface="Times New Roman" pitchFamily="18" charset="0"/>
              </a:rPr>
              <a:t>	begin</a:t>
            </a:r>
          </a:p>
          <a:p>
            <a:pPr lvl="0" eaLnBrk="1" hangingPunct="1">
              <a:spcBef>
                <a:spcPct val="0"/>
              </a:spcBef>
              <a:buNone/>
            </a:pPr>
            <a:r>
              <a:rPr kumimoji="0" lang="en-US" sz="1600" dirty="0">
                <a:solidFill>
                  <a:srgbClr val="002060"/>
                </a:solidFill>
                <a:latin typeface="Arial" pitchFamily="34" charset="0"/>
                <a:ea typeface="Times New Roman" pitchFamily="18" charset="0"/>
              </a:rPr>
              <a:t>           	baud_count &lt;= 1'b0;</a:t>
            </a:r>
          </a:p>
          <a:p>
            <a:pPr lvl="0" eaLnBrk="1" hangingPunct="1">
              <a:spcBef>
                <a:spcPct val="0"/>
              </a:spcBef>
              <a:buNone/>
            </a:pPr>
            <a:r>
              <a:rPr kumimoji="0" lang="en-US" sz="1600" dirty="0">
                <a:solidFill>
                  <a:srgbClr val="002060"/>
                </a:solidFill>
                <a:latin typeface="Arial" pitchFamily="34" charset="0"/>
                <a:ea typeface="Times New Roman" pitchFamily="18" charset="0"/>
              </a:rPr>
              <a:t>           	uartClock &lt;= 1'b1;    end</a:t>
            </a:r>
          </a:p>
          <a:p>
            <a:pPr lvl="0" eaLnBrk="1" hangingPunct="1">
              <a:spcBef>
                <a:spcPct val="0"/>
              </a:spcBef>
              <a:buNone/>
            </a:pPr>
            <a:r>
              <a:rPr kumimoji="0" lang="en-US" sz="1600" dirty="0">
                <a:solidFill>
                  <a:srgbClr val="002060"/>
                </a:solidFill>
                <a:latin typeface="Arial" pitchFamily="34" charset="0"/>
                <a:ea typeface="Times New Roman" pitchFamily="18" charset="0"/>
              </a:rPr>
              <a:t>       else	begin</a:t>
            </a:r>
          </a:p>
          <a:p>
            <a:pPr lvl="0" eaLnBrk="1" hangingPunct="1">
              <a:spcBef>
                <a:spcPct val="0"/>
              </a:spcBef>
              <a:buNone/>
            </a:pPr>
            <a:r>
              <a:rPr kumimoji="0" lang="en-US" sz="1600" dirty="0">
                <a:solidFill>
                  <a:srgbClr val="002060"/>
                </a:solidFill>
                <a:latin typeface="Arial" pitchFamily="34" charset="0"/>
                <a:ea typeface="Times New Roman" pitchFamily="18" charset="0"/>
              </a:rPr>
              <a:t>           	baud_count &lt;= baud_count + 1'b1;</a:t>
            </a:r>
          </a:p>
          <a:p>
            <a:pPr lvl="0" eaLnBrk="1" hangingPunct="1">
              <a:spcBef>
                <a:spcPct val="0"/>
              </a:spcBef>
              <a:buNone/>
            </a:pPr>
            <a:r>
              <a:rPr kumimoji="0" lang="en-US" sz="1600" dirty="0">
                <a:solidFill>
                  <a:srgbClr val="002060"/>
                </a:solidFill>
                <a:latin typeface="Arial" pitchFamily="34" charset="0"/>
                <a:ea typeface="Times New Roman" pitchFamily="18" charset="0"/>
              </a:rPr>
              <a:t>           	uartClock &lt;= 1'b0;     end</a:t>
            </a:r>
          </a:p>
          <a:p>
            <a:pPr lvl="0" eaLnBrk="1" hangingPunct="1">
              <a:spcBef>
                <a:spcPct val="0"/>
              </a:spcBef>
              <a:buNone/>
            </a:pPr>
            <a:r>
              <a:rPr kumimoji="0" lang="en-US" sz="1600" dirty="0">
                <a:solidFill>
                  <a:srgbClr val="002060"/>
                </a:solidFill>
                <a:latin typeface="Arial" pitchFamily="34" charset="0"/>
                <a:ea typeface="Times New Roman" pitchFamily="18" charset="0"/>
              </a:rPr>
              <a:t>endmodule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25" y="4343400"/>
            <a:ext cx="3348038" cy="239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1849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New Baud Rate Generator Module Simulation</a:t>
            </a:r>
          </a:p>
        </p:txBody>
      </p:sp>
      <p:sp>
        <p:nvSpPr>
          <p:cNvPr id="7" name="Content Placeholder 6"/>
          <p:cNvSpPr>
            <a:spLocks noGrp="1"/>
          </p:cNvSpPr>
          <p:nvPr>
            <p:ph type="body" sz="quarter" idx="10"/>
          </p:nvPr>
        </p:nvSpPr>
        <p:spPr/>
        <p:txBody>
          <a:bodyPr/>
          <a:lstStyle/>
          <a:p>
            <a:r>
              <a:rPr lang="en-US" dirty="0"/>
              <a:t>A one-shot pulse is generated after every 6 clock cycles</a:t>
            </a:r>
          </a:p>
          <a:p>
            <a:r>
              <a:rPr lang="en-US" dirty="0"/>
              <a:t>This is a control signal, not a clock.</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r>
              <a:rPr lang="en-US" dirty="0"/>
              <a:t>Assume clock=1600, baud rate=20, </a:t>
            </a:r>
            <a:br>
              <a:rPr lang="en-US" dirty="0"/>
            </a:br>
            <a:r>
              <a:rPr lang="en-US" dirty="0"/>
              <a:t>then baud count =5; </a:t>
            </a:r>
          </a:p>
        </p:txBody>
      </p:sp>
      <p:sp>
        <p:nvSpPr>
          <p:cNvPr id="16386" name="Rectangle 2"/>
          <p:cNvSpPr>
            <a:spLocks noChangeArrowheads="1"/>
          </p:cNvSpPr>
          <p:nvPr/>
        </p:nvSpPr>
        <p:spPr bwMode="auto">
          <a:xfrm>
            <a:off x="0" y="-276999"/>
            <a:ext cx="359394" cy="55399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2060"/>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863752957"/>
              </p:ext>
            </p:extLst>
          </p:nvPr>
        </p:nvGraphicFramePr>
        <p:xfrm>
          <a:off x="1143000" y="5410200"/>
          <a:ext cx="4040423" cy="914400"/>
        </p:xfrm>
        <a:graphic>
          <a:graphicData uri="http://schemas.openxmlformats.org/presentationml/2006/ole">
            <mc:AlternateContent xmlns:mc="http://schemas.openxmlformats.org/markup-compatibility/2006">
              <mc:Choice xmlns:v="urn:schemas-microsoft-com:vml" Requires="v">
                <p:oleObj name="Equation" r:id="rId3" imgW="1739880" imgH="393480" progId="Equation.DSMT4">
                  <p:embed/>
                </p:oleObj>
              </mc:Choice>
              <mc:Fallback>
                <p:oleObj name="Equation" r:id="rId3" imgW="1739880" imgH="393480" progId="Equation.DSMT4">
                  <p:embed/>
                  <p:pic>
                    <p:nvPicPr>
                      <p:cNvPr id="3" name="Object 2"/>
                      <p:cNvPicPr>
                        <a:picLocks noChangeAspect="1" noChangeArrowheads="1"/>
                      </p:cNvPicPr>
                      <p:nvPr/>
                    </p:nvPicPr>
                    <p:blipFill>
                      <a:blip r:embed="rId4"/>
                      <a:srcRect/>
                      <a:stretch>
                        <a:fillRect/>
                      </a:stretch>
                    </p:blipFill>
                    <p:spPr bwMode="auto">
                      <a:xfrm>
                        <a:off x="1143000" y="5410200"/>
                        <a:ext cx="4040423" cy="914400"/>
                      </a:xfrm>
                      <a:prstGeom prst="rect">
                        <a:avLst/>
                      </a:prstGeom>
                      <a:noFill/>
                      <a:ln>
                        <a:noFill/>
                      </a:ln>
                    </p:spPr>
                  </p:pic>
                </p:oleObj>
              </mc:Fallback>
            </mc:AlternateContent>
          </a:graphicData>
        </a:graphic>
      </p:graphicFrame>
      <p:pic>
        <p:nvPicPr>
          <p:cNvPr id="417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62" y="1470284"/>
            <a:ext cx="8372475" cy="214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bwMode="auto">
          <a:xfrm flipV="1">
            <a:off x="2819399" y="2072134"/>
            <a:ext cx="1" cy="1890266"/>
          </a:xfrm>
          <a:prstGeom prst="line">
            <a:avLst/>
          </a:prstGeom>
          <a:solidFill>
            <a:schemeClr val="accent1"/>
          </a:solidFill>
          <a:ln w="25400" cap="flat" cmpd="sng" algn="ctr">
            <a:solidFill>
              <a:srgbClr val="002060"/>
            </a:solidFill>
            <a:prstDash val="solid"/>
            <a:miter lim="800000"/>
            <a:headEnd type="none" w="med" len="med"/>
            <a:tailEnd type="none" w="med" len="med"/>
          </a:ln>
          <a:effectLst/>
        </p:spPr>
      </p:cxnSp>
      <p:cxnSp>
        <p:nvCxnSpPr>
          <p:cNvPr id="13" name="Straight Connector 12"/>
          <p:cNvCxnSpPr/>
          <p:nvPr/>
        </p:nvCxnSpPr>
        <p:spPr bwMode="auto">
          <a:xfrm flipV="1">
            <a:off x="3886200" y="2072134"/>
            <a:ext cx="4762" cy="1814066"/>
          </a:xfrm>
          <a:prstGeom prst="line">
            <a:avLst/>
          </a:prstGeom>
          <a:solidFill>
            <a:schemeClr val="accent1"/>
          </a:solidFill>
          <a:ln w="25400" cap="flat" cmpd="sng" algn="ctr">
            <a:solidFill>
              <a:srgbClr val="002060"/>
            </a:solidFill>
            <a:prstDash val="solid"/>
            <a:miter lim="800000"/>
            <a:headEnd type="none" w="med" len="med"/>
            <a:tailEnd type="none" w="med" len="med"/>
          </a:ln>
          <a:effectLst/>
        </p:spPr>
      </p:cxnSp>
      <p:sp>
        <p:nvSpPr>
          <p:cNvPr id="10" name="TextBox 9"/>
          <p:cNvSpPr txBox="1"/>
          <p:nvPr/>
        </p:nvSpPr>
        <p:spPr>
          <a:xfrm>
            <a:off x="1971676" y="3753134"/>
            <a:ext cx="3200400" cy="553998"/>
          </a:xfrm>
          <a:prstGeom prst="rect">
            <a:avLst/>
          </a:prstGeom>
          <a:noFill/>
        </p:spPr>
        <p:txBody>
          <a:bodyPr wrap="square" rtlCol="0">
            <a:spAutoFit/>
          </a:bodyPr>
          <a:lstStyle/>
          <a:p>
            <a:pPr>
              <a:buNone/>
            </a:pPr>
            <a:r>
              <a:rPr lang="en-US" dirty="0">
                <a:solidFill>
                  <a:srgbClr val="002060"/>
                </a:solidFill>
              </a:rPr>
              <a:t>6 clock Cycles</a:t>
            </a:r>
          </a:p>
        </p:txBody>
      </p:sp>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125" y="4059198"/>
            <a:ext cx="3348038" cy="239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05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screen capture&#10;&#10;Description automatically generated with low confidence">
            <a:extLst>
              <a:ext uri="{FF2B5EF4-FFF2-40B4-BE49-F238E27FC236}">
                <a16:creationId xmlns:a16="http://schemas.microsoft.com/office/drawing/2014/main" id="{5D2EE9A0-D14A-49FD-8420-FACD7EB707A8}"/>
              </a:ext>
            </a:extLst>
          </p:cNvPr>
          <p:cNvPicPr>
            <a:picLocks noChangeAspect="1"/>
          </p:cNvPicPr>
          <p:nvPr/>
        </p:nvPicPr>
        <p:blipFill>
          <a:blip r:embed="rId3"/>
          <a:stretch>
            <a:fillRect/>
          </a:stretch>
        </p:blipFill>
        <p:spPr>
          <a:xfrm>
            <a:off x="0" y="973622"/>
            <a:ext cx="9144000" cy="4910756"/>
          </a:xfrm>
          <a:prstGeom prst="rect">
            <a:avLst/>
          </a:prstGeom>
        </p:spPr>
      </p:pic>
    </p:spTree>
    <p:extLst>
      <p:ext uri="{BB962C8B-B14F-4D97-AF65-F5344CB8AC3E}">
        <p14:creationId xmlns:p14="http://schemas.microsoft.com/office/powerpoint/2010/main" val="2973177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uart_tx Module from Xilinx University Program </a:t>
            </a:r>
          </a:p>
        </p:txBody>
      </p:sp>
      <p:sp>
        <p:nvSpPr>
          <p:cNvPr id="3" name="Content Placeholder 2"/>
          <p:cNvSpPr>
            <a:spLocks noGrp="1"/>
          </p:cNvSpPr>
          <p:nvPr>
            <p:ph type="body" sz="quarter" idx="10"/>
          </p:nvPr>
        </p:nvSpPr>
        <p:spPr/>
        <p:txBody>
          <a:bodyPr/>
          <a:lstStyle/>
          <a:p>
            <a:r>
              <a:rPr lang="en-US" dirty="0"/>
              <a:t>data_in contain a byte to be transmitted. </a:t>
            </a:r>
          </a:p>
          <a:p>
            <a:r>
              <a:rPr lang="en-US" dirty="0"/>
              <a:t>buffer_full is 1 if the transmit buffer is full. </a:t>
            </a:r>
          </a:p>
          <a:p>
            <a:r>
              <a:rPr lang="en-US" dirty="0"/>
              <a:t>write_buffer is 1 to write data_in into the buffer. It must be a one-shot.</a:t>
            </a:r>
          </a:p>
          <a:p>
            <a:r>
              <a:rPr lang="en-US" dirty="0"/>
              <a:t>en_16_x_baud is the transmit and receive clock, 16x faster than baud rate</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3"/>
          <p:cNvSpPr>
            <a:spLocks noChangeArrowheads="1"/>
          </p:cNvSpPr>
          <p:nvPr/>
        </p:nvSpPr>
        <p:spPr bwMode="auto">
          <a:xfrm>
            <a:off x="457200" y="2624495"/>
            <a:ext cx="5105400" cy="4770537"/>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1" hangingPunct="1">
              <a:spcBef>
                <a:spcPct val="0"/>
              </a:spcBef>
              <a:buNone/>
            </a:pPr>
            <a:r>
              <a:rPr kumimoji="0" lang="en-US" sz="1600" dirty="0">
                <a:solidFill>
                  <a:srgbClr val="002060"/>
                </a:solidFill>
                <a:latin typeface="Arial" pitchFamily="34" charset="0"/>
                <a:ea typeface="Times New Roman" pitchFamily="18" charset="0"/>
              </a:rPr>
              <a:t>// /___/  \  /    Vendor: Xilinx</a:t>
            </a:r>
          </a:p>
          <a:p>
            <a:pPr lvl="0" eaLnBrk="1" hangingPunct="1">
              <a:spcBef>
                <a:spcPct val="0"/>
              </a:spcBef>
              <a:buNone/>
            </a:pPr>
            <a:r>
              <a:rPr kumimoji="0" lang="en-US" sz="1600" dirty="0">
                <a:solidFill>
                  <a:srgbClr val="002060"/>
                </a:solidFill>
                <a:latin typeface="Arial" pitchFamily="34" charset="0"/>
                <a:ea typeface="Times New Roman" pitchFamily="18" charset="0"/>
              </a:rPr>
              <a:t>// \   \   \/     Version: 2.10</a:t>
            </a:r>
          </a:p>
          <a:p>
            <a:pPr lvl="0" eaLnBrk="1" hangingPunct="1">
              <a:spcBef>
                <a:spcPct val="0"/>
              </a:spcBef>
              <a:buNone/>
            </a:pPr>
            <a:r>
              <a:rPr kumimoji="0" lang="en-US" sz="1600" dirty="0">
                <a:solidFill>
                  <a:srgbClr val="002060"/>
                </a:solidFill>
                <a:latin typeface="Arial" pitchFamily="34" charset="0"/>
                <a:ea typeface="Times New Roman" pitchFamily="18" charset="0"/>
              </a:rPr>
              <a:t>//  \   \         Filename: uart_tx.v</a:t>
            </a:r>
          </a:p>
          <a:p>
            <a:pPr lvl="0" eaLnBrk="1" hangingPunct="1">
              <a:spcBef>
                <a:spcPct val="0"/>
              </a:spcBef>
              <a:buNone/>
            </a:pPr>
            <a:r>
              <a:rPr kumimoji="0" lang="en-US" sz="1600" dirty="0">
                <a:solidFill>
                  <a:srgbClr val="002060"/>
                </a:solidFill>
                <a:latin typeface="Arial" pitchFamily="34" charset="0"/>
                <a:ea typeface="Times New Roman" pitchFamily="18" charset="0"/>
              </a:rPr>
              <a:t>//  /   /         Date Last Modified:  March 19 2010</a:t>
            </a:r>
          </a:p>
          <a:p>
            <a:pPr lvl="0" eaLnBrk="1" hangingPunct="1">
              <a:spcBef>
                <a:spcPct val="0"/>
              </a:spcBef>
              <a:buNone/>
            </a:pPr>
            <a:r>
              <a:rPr kumimoji="0" lang="en-US" sz="1600" dirty="0">
                <a:solidFill>
                  <a:srgbClr val="002060"/>
                </a:solidFill>
                <a:latin typeface="Arial" pitchFamily="34" charset="0"/>
                <a:ea typeface="Times New Roman" pitchFamily="18" charset="0"/>
              </a:rPr>
              <a:t>// /___/   /\     Date Created: October 14 2002</a:t>
            </a:r>
          </a:p>
          <a:p>
            <a:pPr lvl="0" eaLnBrk="1" hangingPunct="1">
              <a:spcBef>
                <a:spcPct val="0"/>
              </a:spcBef>
              <a:buNone/>
            </a:pPr>
            <a:r>
              <a:rPr kumimoji="0" lang="en-US" sz="1600" dirty="0">
                <a:solidFill>
                  <a:srgbClr val="002060"/>
                </a:solidFill>
                <a:latin typeface="Arial" pitchFamily="34" charset="0"/>
                <a:ea typeface="Times New Roman" pitchFamily="18" charset="0"/>
              </a:rPr>
              <a:t>// Device: Xilinx</a:t>
            </a:r>
          </a:p>
          <a:p>
            <a:pPr lvl="0" eaLnBrk="1" hangingPunct="1">
              <a:spcBef>
                <a:spcPct val="0"/>
              </a:spcBef>
              <a:buNone/>
            </a:pPr>
            <a:r>
              <a:rPr kumimoji="0" lang="en-US" sz="1600" dirty="0">
                <a:solidFill>
                  <a:srgbClr val="002060"/>
                </a:solidFill>
                <a:latin typeface="Arial" pitchFamily="34" charset="0"/>
                <a:ea typeface="Times New Roman" pitchFamily="18" charset="0"/>
              </a:rPr>
              <a:t>// Purpose: UART Transmitter with integral 16 byte FIFO buffer</a:t>
            </a:r>
          </a:p>
          <a:p>
            <a:pPr lvl="0" eaLnBrk="1" hangingPunct="1">
              <a:spcBef>
                <a:spcPct val="0"/>
              </a:spcBef>
              <a:buNone/>
            </a:pPr>
            <a:r>
              <a:rPr kumimoji="0" lang="en-US" sz="1600" dirty="0">
                <a:solidFill>
                  <a:srgbClr val="002060"/>
                </a:solidFill>
                <a:latin typeface="Arial" pitchFamily="34" charset="0"/>
                <a:ea typeface="Times New Roman" pitchFamily="18" charset="0"/>
              </a:rPr>
              <a:t>//          8 bit, no parity, 1 stop bit</a:t>
            </a:r>
          </a:p>
          <a:p>
            <a:pPr lvl="0" eaLnBrk="1" hangingPunct="1">
              <a:spcBef>
                <a:spcPct val="0"/>
              </a:spcBef>
              <a:buNone/>
            </a:pPr>
            <a:endParaRPr kumimoji="0" lang="en-US" sz="1600" dirty="0">
              <a:solidFill>
                <a:srgbClr val="002060"/>
              </a:solidFill>
              <a:latin typeface="Arial" pitchFamily="34" charset="0"/>
              <a:ea typeface="Times New Roman" pitchFamily="18" charset="0"/>
            </a:endParaRPr>
          </a:p>
          <a:p>
            <a:pPr lvl="0" eaLnBrk="1" hangingPunct="1">
              <a:spcBef>
                <a:spcPct val="0"/>
              </a:spcBef>
              <a:buNone/>
            </a:pPr>
            <a:r>
              <a:rPr kumimoji="0" lang="en-US" sz="1600" dirty="0">
                <a:solidFill>
                  <a:srgbClr val="002060"/>
                </a:solidFill>
                <a:latin typeface="Arial" pitchFamily="34" charset="0"/>
                <a:ea typeface="Times New Roman" pitchFamily="18" charset="0"/>
              </a:rPr>
              <a:t>module uart_tx (</a:t>
            </a:r>
          </a:p>
          <a:p>
            <a:pPr lvl="0" eaLnBrk="1" hangingPunct="1">
              <a:spcBef>
                <a:spcPct val="0"/>
              </a:spcBef>
              <a:buNone/>
            </a:pPr>
            <a:r>
              <a:rPr kumimoji="0" lang="en-US" sz="1600" dirty="0">
                <a:solidFill>
                  <a:srgbClr val="002060"/>
                </a:solidFill>
                <a:latin typeface="Arial" pitchFamily="34" charset="0"/>
                <a:ea typeface="Times New Roman" pitchFamily="18" charset="0"/>
              </a:rPr>
              <a:t>input [7:0]  data_in,</a:t>
            </a:r>
          </a:p>
          <a:p>
            <a:pPr lvl="0" eaLnBrk="1" hangingPunct="1">
              <a:spcBef>
                <a:spcPct val="0"/>
              </a:spcBef>
              <a:buNone/>
            </a:pPr>
            <a:r>
              <a:rPr kumimoji="0" lang="en-US" sz="1600" dirty="0">
                <a:solidFill>
                  <a:srgbClr val="002060"/>
                </a:solidFill>
                <a:latin typeface="Arial" pitchFamily="34" charset="0"/>
                <a:ea typeface="Times New Roman" pitchFamily="18" charset="0"/>
              </a:rPr>
              <a:t>input        write_buffer,</a:t>
            </a:r>
          </a:p>
          <a:p>
            <a:pPr lvl="0" eaLnBrk="1" hangingPunct="1">
              <a:spcBef>
                <a:spcPct val="0"/>
              </a:spcBef>
              <a:buNone/>
            </a:pPr>
            <a:r>
              <a:rPr kumimoji="0" lang="en-US" sz="1600" dirty="0">
                <a:solidFill>
                  <a:srgbClr val="002060"/>
                </a:solidFill>
                <a:latin typeface="Arial" pitchFamily="34" charset="0"/>
                <a:ea typeface="Times New Roman" pitchFamily="18" charset="0"/>
              </a:rPr>
              <a:t>input        reset_buffer,</a:t>
            </a:r>
          </a:p>
          <a:p>
            <a:pPr lvl="0" eaLnBrk="1" hangingPunct="1">
              <a:spcBef>
                <a:spcPct val="0"/>
              </a:spcBef>
              <a:buNone/>
            </a:pPr>
            <a:r>
              <a:rPr kumimoji="0" lang="en-US" sz="1600" dirty="0">
                <a:solidFill>
                  <a:srgbClr val="002060"/>
                </a:solidFill>
                <a:latin typeface="Arial" pitchFamily="34" charset="0"/>
                <a:ea typeface="Times New Roman" pitchFamily="18" charset="0"/>
              </a:rPr>
              <a:t>input        en_16_x_baud,</a:t>
            </a:r>
          </a:p>
          <a:p>
            <a:pPr lvl="0" eaLnBrk="1" hangingPunct="1">
              <a:spcBef>
                <a:spcPct val="0"/>
              </a:spcBef>
              <a:buNone/>
            </a:pPr>
            <a:r>
              <a:rPr kumimoji="0" lang="en-US" sz="1600" dirty="0">
                <a:solidFill>
                  <a:srgbClr val="002060"/>
                </a:solidFill>
                <a:latin typeface="Arial" pitchFamily="34" charset="0"/>
                <a:ea typeface="Times New Roman" pitchFamily="18" charset="0"/>
              </a:rPr>
              <a:t>output       serial_out,</a:t>
            </a:r>
          </a:p>
          <a:p>
            <a:pPr lvl="0" eaLnBrk="1" hangingPunct="1">
              <a:spcBef>
                <a:spcPct val="0"/>
              </a:spcBef>
              <a:buNone/>
            </a:pPr>
            <a:r>
              <a:rPr kumimoji="0" lang="en-US" sz="1600" dirty="0">
                <a:solidFill>
                  <a:srgbClr val="002060"/>
                </a:solidFill>
                <a:latin typeface="Arial" pitchFamily="34" charset="0"/>
                <a:ea typeface="Times New Roman" pitchFamily="18" charset="0"/>
              </a:rPr>
              <a:t>output       buffer_full,</a:t>
            </a:r>
          </a:p>
          <a:p>
            <a:pPr lvl="0" eaLnBrk="1" hangingPunct="1">
              <a:spcBef>
                <a:spcPct val="0"/>
              </a:spcBef>
              <a:buNone/>
            </a:pPr>
            <a:r>
              <a:rPr kumimoji="0" lang="en-US" sz="1600" dirty="0">
                <a:solidFill>
                  <a:srgbClr val="002060"/>
                </a:solidFill>
                <a:latin typeface="Arial" pitchFamily="34" charset="0"/>
                <a:ea typeface="Times New Roman" pitchFamily="18" charset="0"/>
              </a:rPr>
              <a:t>output       buffer_half_full,</a:t>
            </a:r>
          </a:p>
          <a:p>
            <a:pPr lvl="0" eaLnBrk="1" hangingPunct="1">
              <a:spcBef>
                <a:spcPct val="0"/>
              </a:spcBef>
              <a:buNone/>
            </a:pPr>
            <a:r>
              <a:rPr kumimoji="0" lang="en-US" sz="1600" dirty="0">
                <a:solidFill>
                  <a:srgbClr val="002060"/>
                </a:solidFill>
                <a:latin typeface="Arial" pitchFamily="34" charset="0"/>
                <a:ea typeface="Times New Roman" pitchFamily="18" charset="0"/>
              </a:rPr>
              <a:t>input        clk);</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657600"/>
            <a:ext cx="3528051" cy="290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566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uart_tx.v is composed of transmit and FIFO buffer modules  </a:t>
            </a:r>
          </a:p>
        </p:txBody>
      </p:sp>
      <p:sp>
        <p:nvSpPr>
          <p:cNvPr id="3" name="Content Placeholder 2"/>
          <p:cNvSpPr>
            <a:spLocks noGrp="1"/>
          </p:cNvSpPr>
          <p:nvPr>
            <p:ph type="body" sz="quarter" idx="10"/>
          </p:nvPr>
        </p:nvSpPr>
        <p:spPr/>
        <p:txBody>
          <a:bodyPr/>
          <a:lstStyle/>
          <a:p>
            <a:r>
              <a:rPr lang="en-US" dirty="0"/>
              <a:t>kcuart_tx is transmit module</a:t>
            </a:r>
          </a:p>
          <a:p>
            <a:r>
              <a:rPr lang="en-US" dirty="0"/>
              <a:t>Bbfifo_16x8.v is 16x8 FIFO buffer</a:t>
            </a:r>
          </a:p>
          <a:p>
            <a:r>
              <a:rPr lang="en-US" dirty="0"/>
              <a:t>write_buffer==1 to write an 8-bit data into the FIFO buffer,</a:t>
            </a:r>
          </a:p>
          <a:p>
            <a:pPr lvl="1"/>
            <a:r>
              <a:rPr lang="en-US" dirty="0"/>
              <a:t>This needs to be a one-shot</a:t>
            </a:r>
          </a:p>
          <a:p>
            <a:r>
              <a:rPr lang="en-US" dirty="0"/>
              <a:t>buffer_full==1 if</a:t>
            </a:r>
            <a:br>
              <a:rPr lang="en-US" dirty="0"/>
            </a:br>
            <a:r>
              <a:rPr lang="en-US" dirty="0"/>
              <a:t>buffer is full</a:t>
            </a:r>
          </a:p>
          <a:p>
            <a:r>
              <a:rPr lang="en-US" dirty="0"/>
              <a:t>Transmit will start and </a:t>
            </a:r>
            <a:br>
              <a:rPr lang="en-US" dirty="0"/>
            </a:br>
            <a:r>
              <a:rPr lang="en-US" dirty="0"/>
              <a:t>continue if buffer is not</a:t>
            </a:r>
            <a:br>
              <a:rPr lang="en-US" dirty="0"/>
            </a:br>
            <a:r>
              <a:rPr lang="en-US" dirty="0"/>
              <a:t>empty, </a:t>
            </a:r>
            <a:br>
              <a:rPr lang="en-US" dirty="0"/>
            </a:br>
            <a:r>
              <a:rPr lang="en-US" dirty="0"/>
              <a:t>i.e., data_present==1</a:t>
            </a:r>
          </a:p>
          <a:p>
            <a:r>
              <a:rPr lang="en-US" dirty="0"/>
              <a:t>kcurat_tx is the transmit</a:t>
            </a:r>
            <a:br>
              <a:rPr lang="en-US" dirty="0"/>
            </a:br>
            <a:r>
              <a:rPr lang="en-US" dirty="0"/>
              <a:t>module</a:t>
            </a:r>
          </a:p>
          <a:p>
            <a:r>
              <a:rPr lang="en-US" dirty="0"/>
              <a:t>bbfifo_16x8 is a 16-level</a:t>
            </a:r>
            <a:br>
              <a:rPr lang="en-US" dirty="0"/>
            </a:br>
            <a:r>
              <a:rPr lang="en-US" dirty="0"/>
              <a:t>8-bit first-in-first-out</a:t>
            </a:r>
            <a:br>
              <a:rPr lang="en-US" dirty="0"/>
            </a:br>
            <a:r>
              <a:rPr lang="en-US" dirty="0"/>
              <a:t>buffer</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936964"/>
            <a:ext cx="4594457" cy="464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9895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Transmit Module uart_tx .v (created in 2002, revised in 2010)  </a:t>
            </a:r>
          </a:p>
        </p:txBody>
      </p:sp>
      <p:sp>
        <p:nvSpPr>
          <p:cNvPr id="10" name="Content Placeholder 9">
            <a:extLst>
              <a:ext uri="{FF2B5EF4-FFF2-40B4-BE49-F238E27FC236}">
                <a16:creationId xmlns:a16="http://schemas.microsoft.com/office/drawing/2014/main" id="{702F1EB9-8C18-4E96-ABFB-8D3F2B54A105}"/>
              </a:ext>
            </a:extLst>
          </p:cNvPr>
          <p:cNvSpPr>
            <a:spLocks noGrp="1"/>
          </p:cNvSpPr>
          <p:nvPr>
            <p:ph type="body" sz="quarter" idx="10"/>
          </p:nvPr>
        </p:nvSpPr>
        <p:spPr/>
        <p:txBody>
          <a:bodyPr/>
          <a:lstStyle/>
          <a:p>
            <a:r>
              <a:rPr lang="en-US" dirty="0"/>
              <a:t>kcuart_tx.v</a:t>
            </a:r>
          </a:p>
          <a:p>
            <a:r>
              <a:rPr lang="en-US" dirty="0"/>
              <a:t>Bbififo_16x8.v</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8" name="Picture 7">
            <a:extLst>
              <a:ext uri="{FF2B5EF4-FFF2-40B4-BE49-F238E27FC236}">
                <a16:creationId xmlns:a16="http://schemas.microsoft.com/office/drawing/2014/main" id="{E3A197BC-F53C-4DF9-B2ED-BACF79E50C44}"/>
              </a:ext>
            </a:extLst>
          </p:cNvPr>
          <p:cNvPicPr>
            <a:picLocks noChangeAspect="1"/>
          </p:cNvPicPr>
          <p:nvPr/>
        </p:nvPicPr>
        <p:blipFill>
          <a:blip r:embed="rId3"/>
          <a:stretch>
            <a:fillRect/>
          </a:stretch>
        </p:blipFill>
        <p:spPr>
          <a:xfrm>
            <a:off x="304800" y="2189754"/>
            <a:ext cx="8839200" cy="3838293"/>
          </a:xfrm>
          <a:prstGeom prst="rect">
            <a:avLst/>
          </a:prstGeom>
        </p:spPr>
      </p:pic>
    </p:spTree>
    <p:extLst>
      <p:ext uri="{BB962C8B-B14F-4D97-AF65-F5344CB8AC3E}">
        <p14:creationId xmlns:p14="http://schemas.microsoft.com/office/powerpoint/2010/main" val="4183117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2400" dirty="0">
                <a:latin typeface="Arial" pitchFamily="34" charset="0"/>
                <a:ea typeface="Times New Roman" pitchFamily="18" charset="0"/>
              </a:rPr>
              <a:t>bbfifo_16x8 Module </a:t>
            </a:r>
            <a:r>
              <a:rPr lang="en-US" dirty="0"/>
              <a:t>from Xilinx University Program </a:t>
            </a:r>
          </a:p>
        </p:txBody>
      </p:sp>
      <p:sp>
        <p:nvSpPr>
          <p:cNvPr id="3" name="Content Placeholder 2"/>
          <p:cNvSpPr>
            <a:spLocks noGrp="1"/>
          </p:cNvSpPr>
          <p:nvPr>
            <p:ph type="body" sz="quarter" idx="10"/>
          </p:nvPr>
        </p:nvSpPr>
        <p:spPr/>
        <p:txBody>
          <a:bodyPr/>
          <a:lstStyle/>
          <a:p>
            <a:r>
              <a:rPr lang="en-US" dirty="0"/>
              <a:t>16 stage deep 8-bit first in and first out (FIFO) buffer</a:t>
            </a:r>
          </a:p>
          <a:p>
            <a:r>
              <a:rPr lang="en-US" dirty="0"/>
              <a:t>This is a bad example of what not to do to create a Verilog circuit although it might have been written to be optimized for Xilinx FPGA</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3"/>
          <p:cNvSpPr>
            <a:spLocks noChangeArrowheads="1"/>
          </p:cNvSpPr>
          <p:nvPr/>
        </p:nvSpPr>
        <p:spPr bwMode="auto">
          <a:xfrm>
            <a:off x="609600" y="2360316"/>
            <a:ext cx="4114799" cy="3785652"/>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1" hangingPunct="1">
              <a:spcBef>
                <a:spcPct val="0"/>
              </a:spcBef>
              <a:buNone/>
            </a:pPr>
            <a:r>
              <a:rPr kumimoji="0" lang="en-US" sz="2400" dirty="0">
                <a:solidFill>
                  <a:srgbClr val="002060"/>
                </a:solidFill>
                <a:latin typeface="Arial" pitchFamily="34" charset="0"/>
                <a:ea typeface="Times New Roman" pitchFamily="18" charset="0"/>
              </a:rPr>
              <a:t>module bbfifo_16x8(</a:t>
            </a:r>
          </a:p>
          <a:p>
            <a:pPr lvl="0" eaLnBrk="1" hangingPunct="1">
              <a:spcBef>
                <a:spcPct val="0"/>
              </a:spcBef>
              <a:buNone/>
            </a:pPr>
            <a:r>
              <a:rPr kumimoji="0" lang="en-US" sz="2400" dirty="0">
                <a:solidFill>
                  <a:srgbClr val="002060"/>
                </a:solidFill>
                <a:latin typeface="Arial" pitchFamily="34" charset="0"/>
                <a:ea typeface="Times New Roman" pitchFamily="18" charset="0"/>
              </a:rPr>
              <a:t>input  [7:0] data_in,</a:t>
            </a:r>
          </a:p>
          <a:p>
            <a:pPr lvl="0" eaLnBrk="1" hangingPunct="1">
              <a:spcBef>
                <a:spcPct val="0"/>
              </a:spcBef>
              <a:buNone/>
            </a:pPr>
            <a:r>
              <a:rPr kumimoji="0" lang="en-US" sz="2400" dirty="0">
                <a:solidFill>
                  <a:srgbClr val="002060"/>
                </a:solidFill>
                <a:latin typeface="Arial" pitchFamily="34" charset="0"/>
                <a:ea typeface="Times New Roman" pitchFamily="18" charset="0"/>
              </a:rPr>
              <a:t>output [7:0] data_out,</a:t>
            </a:r>
          </a:p>
          <a:p>
            <a:pPr lvl="0" eaLnBrk="1" hangingPunct="1">
              <a:spcBef>
                <a:spcPct val="0"/>
              </a:spcBef>
              <a:buNone/>
            </a:pPr>
            <a:r>
              <a:rPr kumimoji="0" lang="en-US" sz="2400" dirty="0">
                <a:solidFill>
                  <a:srgbClr val="002060"/>
                </a:solidFill>
                <a:latin typeface="Arial" pitchFamily="34" charset="0"/>
                <a:ea typeface="Times New Roman" pitchFamily="18" charset="0"/>
              </a:rPr>
              <a:t>input        reset,</a:t>
            </a:r>
          </a:p>
          <a:p>
            <a:pPr lvl="0" eaLnBrk="1" hangingPunct="1">
              <a:spcBef>
                <a:spcPct val="0"/>
              </a:spcBef>
              <a:buNone/>
            </a:pPr>
            <a:r>
              <a:rPr kumimoji="0" lang="en-US" sz="2400" dirty="0">
                <a:solidFill>
                  <a:srgbClr val="002060"/>
                </a:solidFill>
                <a:latin typeface="Arial" pitchFamily="34" charset="0"/>
                <a:ea typeface="Times New Roman" pitchFamily="18" charset="0"/>
              </a:rPr>
              <a:t>input        write,</a:t>
            </a:r>
          </a:p>
          <a:p>
            <a:pPr lvl="0" eaLnBrk="1" hangingPunct="1">
              <a:spcBef>
                <a:spcPct val="0"/>
              </a:spcBef>
              <a:buNone/>
            </a:pPr>
            <a:r>
              <a:rPr kumimoji="0" lang="en-US" sz="2400" dirty="0">
                <a:solidFill>
                  <a:srgbClr val="002060"/>
                </a:solidFill>
                <a:latin typeface="Arial" pitchFamily="34" charset="0"/>
                <a:ea typeface="Times New Roman" pitchFamily="18" charset="0"/>
              </a:rPr>
              <a:t>input        read,</a:t>
            </a:r>
          </a:p>
          <a:p>
            <a:pPr lvl="0" eaLnBrk="1" hangingPunct="1">
              <a:spcBef>
                <a:spcPct val="0"/>
              </a:spcBef>
              <a:buNone/>
            </a:pPr>
            <a:r>
              <a:rPr kumimoji="0" lang="en-US" sz="2400" dirty="0">
                <a:solidFill>
                  <a:srgbClr val="002060"/>
                </a:solidFill>
                <a:latin typeface="Arial" pitchFamily="34" charset="0"/>
                <a:ea typeface="Times New Roman" pitchFamily="18" charset="0"/>
              </a:rPr>
              <a:t>output       full,</a:t>
            </a:r>
          </a:p>
          <a:p>
            <a:pPr lvl="0" eaLnBrk="1" hangingPunct="1">
              <a:spcBef>
                <a:spcPct val="0"/>
              </a:spcBef>
              <a:buNone/>
            </a:pPr>
            <a:r>
              <a:rPr kumimoji="0" lang="en-US" sz="2400" dirty="0">
                <a:solidFill>
                  <a:srgbClr val="002060"/>
                </a:solidFill>
                <a:latin typeface="Arial" pitchFamily="34" charset="0"/>
                <a:ea typeface="Times New Roman" pitchFamily="18" charset="0"/>
              </a:rPr>
              <a:t>output       half_full,</a:t>
            </a:r>
          </a:p>
          <a:p>
            <a:pPr lvl="0" eaLnBrk="1" hangingPunct="1">
              <a:spcBef>
                <a:spcPct val="0"/>
              </a:spcBef>
              <a:buNone/>
            </a:pPr>
            <a:r>
              <a:rPr kumimoji="0" lang="en-US" sz="2400" dirty="0">
                <a:solidFill>
                  <a:srgbClr val="002060"/>
                </a:solidFill>
                <a:latin typeface="Arial" pitchFamily="34" charset="0"/>
                <a:ea typeface="Times New Roman" pitchFamily="18" charset="0"/>
              </a:rPr>
              <a:t>output       data_present,</a:t>
            </a:r>
          </a:p>
          <a:p>
            <a:pPr lvl="0" eaLnBrk="1" hangingPunct="1">
              <a:spcBef>
                <a:spcPct val="0"/>
              </a:spcBef>
              <a:buNone/>
            </a:pPr>
            <a:r>
              <a:rPr kumimoji="0" lang="en-US" sz="2400" dirty="0">
                <a:solidFill>
                  <a:srgbClr val="002060"/>
                </a:solidFill>
                <a:latin typeface="Arial" pitchFamily="34" charset="0"/>
                <a:ea typeface="Times New Roman" pitchFamily="18" charset="0"/>
              </a:rPr>
              <a:t>input        clk);</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276600"/>
            <a:ext cx="3754211"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1090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2400" dirty="0">
                <a:latin typeface="Arial" pitchFamily="34" charset="0"/>
                <a:ea typeface="Times New Roman" pitchFamily="18" charset="0"/>
              </a:rPr>
              <a:t>bbfifo_16x8 Module </a:t>
            </a:r>
            <a:r>
              <a:rPr lang="en-US" dirty="0"/>
              <a:t>from Xilinx University Program </a:t>
            </a:r>
          </a:p>
        </p:txBody>
      </p:sp>
      <p:sp>
        <p:nvSpPr>
          <p:cNvPr id="5" name="Content Placeholder 4"/>
          <p:cNvSpPr>
            <a:spLocks noGrp="1"/>
          </p:cNvSpPr>
          <p:nvPr>
            <p:ph type="body" sz="quarter" idx="10"/>
          </p:nvPr>
        </p:nvSpPr>
        <p:spPr/>
        <p:txBody>
          <a:bodyPr/>
          <a:lstStyle/>
          <a:p>
            <a:r>
              <a:rPr lang="en-US" dirty="0"/>
              <a:t>This circuit has many magic numbers and not well organized</a:t>
            </a:r>
          </a:p>
          <a:p>
            <a:r>
              <a:rPr lang="en-US" dirty="0"/>
              <a:t>The module is customized or optimized for Xilinx FPGA and therefore is not easily portable</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4" name="Picture 3">
            <a:extLst>
              <a:ext uri="{FF2B5EF4-FFF2-40B4-BE49-F238E27FC236}">
                <a16:creationId xmlns:a16="http://schemas.microsoft.com/office/drawing/2014/main" id="{14319878-B09D-4BA2-B6D1-83EE9CC0D48E}"/>
              </a:ext>
            </a:extLst>
          </p:cNvPr>
          <p:cNvPicPr>
            <a:picLocks noChangeAspect="1"/>
          </p:cNvPicPr>
          <p:nvPr/>
        </p:nvPicPr>
        <p:blipFill>
          <a:blip r:embed="rId3"/>
          <a:stretch>
            <a:fillRect/>
          </a:stretch>
        </p:blipFill>
        <p:spPr>
          <a:xfrm>
            <a:off x="18473" y="2037410"/>
            <a:ext cx="9144000" cy="4120587"/>
          </a:xfrm>
          <a:prstGeom prst="rect">
            <a:avLst/>
          </a:prstGeom>
        </p:spPr>
      </p:pic>
    </p:spTree>
    <p:extLst>
      <p:ext uri="{BB962C8B-B14F-4D97-AF65-F5344CB8AC3E}">
        <p14:creationId xmlns:p14="http://schemas.microsoft.com/office/powerpoint/2010/main" val="3588896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kcuart_tx module (created in 2002, revised in 2010)  </a:t>
            </a:r>
          </a:p>
        </p:txBody>
      </p:sp>
      <p:sp>
        <p:nvSpPr>
          <p:cNvPr id="3" name="Content Placeholder 2"/>
          <p:cNvSpPr>
            <a:spLocks noGrp="1"/>
          </p:cNvSpPr>
          <p:nvPr>
            <p:ph type="body" sz="quarter" idx="10"/>
          </p:nvPr>
        </p:nvSpPr>
        <p:spPr/>
        <p:txBody>
          <a:bodyPr/>
          <a:lstStyle/>
          <a:p>
            <a:r>
              <a:rPr lang="en-US" dirty="0"/>
              <a:t>This module is also impossible to port. </a:t>
            </a:r>
          </a:p>
          <a:p>
            <a:r>
              <a:rPr lang="en-US" dirty="0"/>
              <a:t>It has many random numbers and written at a low level of RTL</a:t>
            </a:r>
          </a:p>
          <a:p>
            <a:r>
              <a:rPr lang="en-US" dirty="0"/>
              <a:t>Send 8-bit data at data_in</a:t>
            </a:r>
            <a:br>
              <a:rPr lang="en-US" dirty="0"/>
            </a:br>
            <a:r>
              <a:rPr lang="en-US" dirty="0"/>
              <a:t>to serial_out bit by bit</a:t>
            </a:r>
          </a:p>
          <a:p>
            <a:r>
              <a:rPr lang="en-US" dirty="0"/>
              <a:t>Send_character=1 to send</a:t>
            </a:r>
          </a:p>
          <a:p>
            <a:r>
              <a:rPr lang="en-US" dirty="0"/>
              <a:t>Tx_complete=1 when complete</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3"/>
          <p:cNvSpPr>
            <a:spLocks noChangeArrowheads="1"/>
          </p:cNvSpPr>
          <p:nvPr/>
        </p:nvSpPr>
        <p:spPr bwMode="auto">
          <a:xfrm>
            <a:off x="423250" y="3477538"/>
            <a:ext cx="4105429" cy="2677656"/>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1" hangingPunct="1">
              <a:spcBef>
                <a:spcPct val="0"/>
              </a:spcBef>
              <a:buNone/>
            </a:pPr>
            <a:r>
              <a:rPr kumimoji="0" lang="en-US" sz="2400" dirty="0">
                <a:solidFill>
                  <a:srgbClr val="002060"/>
                </a:solidFill>
                <a:latin typeface="Arial" pitchFamily="34" charset="0"/>
                <a:ea typeface="Times New Roman" pitchFamily="18" charset="0"/>
              </a:rPr>
              <a:t>module kcuart_tx (</a:t>
            </a:r>
          </a:p>
          <a:p>
            <a:pPr lvl="0" eaLnBrk="1" hangingPunct="1">
              <a:spcBef>
                <a:spcPct val="0"/>
              </a:spcBef>
              <a:buNone/>
            </a:pPr>
            <a:r>
              <a:rPr kumimoji="0" lang="en-US" sz="2400" dirty="0">
                <a:solidFill>
                  <a:srgbClr val="002060"/>
                </a:solidFill>
                <a:latin typeface="Arial" pitchFamily="34" charset="0"/>
                <a:ea typeface="Times New Roman" pitchFamily="18" charset="0"/>
              </a:rPr>
              <a:t>input   [7:0] data_in,</a:t>
            </a:r>
          </a:p>
          <a:p>
            <a:pPr lvl="0" eaLnBrk="1" hangingPunct="1">
              <a:spcBef>
                <a:spcPct val="0"/>
              </a:spcBef>
              <a:buNone/>
            </a:pPr>
            <a:r>
              <a:rPr kumimoji="0" lang="en-US" sz="2400" dirty="0">
                <a:solidFill>
                  <a:srgbClr val="002060"/>
                </a:solidFill>
                <a:latin typeface="Arial" pitchFamily="34" charset="0"/>
                <a:ea typeface="Times New Roman" pitchFamily="18" charset="0"/>
              </a:rPr>
              <a:t>input         send_character,</a:t>
            </a:r>
          </a:p>
          <a:p>
            <a:pPr lvl="0" eaLnBrk="1" hangingPunct="1">
              <a:spcBef>
                <a:spcPct val="0"/>
              </a:spcBef>
              <a:buNone/>
            </a:pPr>
            <a:r>
              <a:rPr kumimoji="0" lang="en-US" sz="2400" dirty="0">
                <a:solidFill>
                  <a:srgbClr val="002060"/>
                </a:solidFill>
                <a:latin typeface="Arial" pitchFamily="34" charset="0"/>
                <a:ea typeface="Times New Roman" pitchFamily="18" charset="0"/>
              </a:rPr>
              <a:t>input         en_16_x_baud,</a:t>
            </a:r>
          </a:p>
          <a:p>
            <a:pPr lvl="0" eaLnBrk="1" hangingPunct="1">
              <a:spcBef>
                <a:spcPct val="0"/>
              </a:spcBef>
              <a:buNone/>
            </a:pPr>
            <a:r>
              <a:rPr kumimoji="0" lang="en-US" sz="2400" dirty="0">
                <a:solidFill>
                  <a:srgbClr val="002060"/>
                </a:solidFill>
                <a:latin typeface="Arial" pitchFamily="34" charset="0"/>
                <a:ea typeface="Times New Roman" pitchFamily="18" charset="0"/>
              </a:rPr>
              <a:t>output        serial_out,</a:t>
            </a:r>
          </a:p>
          <a:p>
            <a:pPr lvl="0" eaLnBrk="1" hangingPunct="1">
              <a:spcBef>
                <a:spcPct val="0"/>
              </a:spcBef>
              <a:buNone/>
            </a:pPr>
            <a:r>
              <a:rPr kumimoji="0" lang="en-US" sz="2400" dirty="0">
                <a:solidFill>
                  <a:srgbClr val="002060"/>
                </a:solidFill>
                <a:latin typeface="Arial" pitchFamily="34" charset="0"/>
                <a:ea typeface="Times New Roman" pitchFamily="18" charset="0"/>
              </a:rPr>
              <a:t>output        Tx_complete,</a:t>
            </a:r>
          </a:p>
          <a:p>
            <a:pPr lvl="0" eaLnBrk="1" hangingPunct="1">
              <a:spcBef>
                <a:spcPct val="0"/>
              </a:spcBef>
              <a:buNone/>
            </a:pPr>
            <a:r>
              <a:rPr kumimoji="0" lang="en-US" sz="2400" dirty="0">
                <a:solidFill>
                  <a:srgbClr val="002060"/>
                </a:solidFill>
                <a:latin typeface="Arial" pitchFamily="34" charset="0"/>
                <a:ea typeface="Times New Roman" pitchFamily="18" charset="0"/>
              </a:rPr>
              <a:t>input         clk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505200"/>
            <a:ext cx="4050597"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4495800" y="1581445"/>
            <a:ext cx="4556473" cy="1885160"/>
          </a:xfrm>
          <a:prstGeom prst="rect">
            <a:avLst/>
          </a:prstGeom>
        </p:spPr>
      </p:pic>
    </p:spTree>
    <p:extLst>
      <p:ext uri="{BB962C8B-B14F-4D97-AF65-F5344CB8AC3E}">
        <p14:creationId xmlns:p14="http://schemas.microsoft.com/office/powerpoint/2010/main" val="2367137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8FD37F-CA25-42AD-A551-CF6FCBCF89FB}"/>
              </a:ext>
            </a:extLst>
          </p:cNvPr>
          <p:cNvPicPr>
            <a:picLocks noChangeAspect="1"/>
          </p:cNvPicPr>
          <p:nvPr/>
        </p:nvPicPr>
        <p:blipFill>
          <a:blip r:embed="rId3"/>
          <a:stretch>
            <a:fillRect/>
          </a:stretch>
        </p:blipFill>
        <p:spPr>
          <a:xfrm>
            <a:off x="948813" y="3459211"/>
            <a:ext cx="7890387" cy="3165213"/>
          </a:xfrm>
          <a:prstGeom prst="rect">
            <a:avLst/>
          </a:prstGeom>
        </p:spPr>
      </p:pic>
      <p:sp>
        <p:nvSpPr>
          <p:cNvPr id="2" name="Title 1"/>
          <p:cNvSpPr>
            <a:spLocks noGrp="1"/>
          </p:cNvSpPr>
          <p:nvPr>
            <p:ph type="title"/>
          </p:nvPr>
        </p:nvSpPr>
        <p:spPr/>
        <p:txBody>
          <a:bodyPr/>
          <a:lstStyle/>
          <a:p>
            <a:r>
              <a:rPr lang="en-US" dirty="0"/>
              <a:t>Receive Module uart_rx.v</a:t>
            </a:r>
          </a:p>
        </p:txBody>
      </p:sp>
      <p:sp>
        <p:nvSpPr>
          <p:cNvPr id="9" name="Content Placeholder 8"/>
          <p:cNvSpPr>
            <a:spLocks noGrp="1"/>
          </p:cNvSpPr>
          <p:nvPr>
            <p:ph type="body" sz="quarter" idx="10"/>
          </p:nvPr>
        </p:nvSpPr>
        <p:spPr/>
        <p:txBody>
          <a:bodyPr/>
          <a:lstStyle/>
          <a:p>
            <a:r>
              <a:rPr lang="en-US" dirty="0"/>
              <a:t>uart receiver also has a 16-level buffer</a:t>
            </a:r>
            <a:br>
              <a:rPr lang="en-US" dirty="0"/>
            </a:br>
            <a:r>
              <a:rPr lang="en-US" dirty="0"/>
              <a:t>to store incoming data</a:t>
            </a:r>
          </a:p>
          <a:p>
            <a:r>
              <a:rPr lang="en-US" dirty="0"/>
              <a:t>There are two submodules</a:t>
            </a:r>
          </a:p>
          <a:p>
            <a:pPr lvl="1"/>
            <a:r>
              <a:rPr lang="en-US" dirty="0"/>
              <a:t>Kcuart_rx.v, bbfifo_16x8.v </a:t>
            </a:r>
          </a:p>
          <a:p>
            <a:r>
              <a:rPr lang="en-US" dirty="0"/>
              <a:t>Buffer_full=1 when buffer is full</a:t>
            </a:r>
          </a:p>
          <a:p>
            <a:r>
              <a:rPr lang="en-US" dirty="0"/>
              <a:t>Buffer_data_present=1 when there is new data</a:t>
            </a:r>
          </a:p>
          <a:p>
            <a:r>
              <a:rPr lang="en-US" dirty="0"/>
              <a:t>read_buffer is “1” (one shot) to read one byte</a:t>
            </a:r>
            <a:br>
              <a:rPr lang="en-US" dirty="0"/>
            </a:br>
            <a:r>
              <a:rPr lang="en-US" dirty="0"/>
              <a:t>from 8-bit data_out</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6" name="Picture 5"/>
          <p:cNvPicPr>
            <a:picLocks noChangeAspect="1"/>
          </p:cNvPicPr>
          <p:nvPr/>
        </p:nvPicPr>
        <p:blipFill>
          <a:blip r:embed="rId4"/>
          <a:stretch>
            <a:fillRect/>
          </a:stretch>
        </p:blipFill>
        <p:spPr>
          <a:xfrm>
            <a:off x="5688805" y="528254"/>
            <a:ext cx="3226595" cy="2478651"/>
          </a:xfrm>
          <a:prstGeom prst="rect">
            <a:avLst/>
          </a:prstGeom>
        </p:spPr>
      </p:pic>
    </p:spTree>
    <p:extLst>
      <p:ext uri="{BB962C8B-B14F-4D97-AF65-F5344CB8AC3E}">
        <p14:creationId xmlns:p14="http://schemas.microsoft.com/office/powerpoint/2010/main" val="2072728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UARTmodule2021summer.v for Both Transmit and Receive</a:t>
            </a:r>
          </a:p>
        </p:txBody>
      </p:sp>
      <p:sp>
        <p:nvSpPr>
          <p:cNvPr id="9" name="Content Placeholder 8"/>
          <p:cNvSpPr>
            <a:spLocks noGrp="1"/>
          </p:cNvSpPr>
          <p:nvPr>
            <p:ph type="body" sz="quarter" idx="10"/>
          </p:nvPr>
        </p:nvSpPr>
        <p:spPr/>
        <p:txBody>
          <a:bodyPr/>
          <a:lstStyle/>
          <a:p>
            <a:r>
              <a:rPr lang="en-US" dirty="0"/>
              <a:t>To send a byte</a:t>
            </a:r>
          </a:p>
          <a:p>
            <a:pPr lvl="1"/>
            <a:r>
              <a:rPr lang="en-US" dirty="0"/>
              <a:t>Check if tx_full==0, i.e., transmit buffer is not full</a:t>
            </a:r>
          </a:p>
          <a:p>
            <a:pPr lvl="1"/>
            <a:r>
              <a:rPr lang="en-US" dirty="0"/>
              <a:t>place the byte on tx_data bus, pulse write_to_uart (one shot)</a:t>
            </a:r>
          </a:p>
          <a:p>
            <a:r>
              <a:rPr lang="en-US" dirty="0"/>
              <a:t>to receive a byte</a:t>
            </a:r>
          </a:p>
          <a:p>
            <a:pPr lvl="1"/>
            <a:r>
              <a:rPr lang="en-US" dirty="0"/>
              <a:t>Check if rx_data_present==1, pulse read_from_uart (one shot) for new data</a:t>
            </a:r>
          </a:p>
          <a:p>
            <a:pPr lvl="1"/>
            <a:r>
              <a:rPr lang="en-US" dirty="0"/>
              <a:t>The byte is available on rx_data bus</a:t>
            </a:r>
          </a:p>
          <a:p>
            <a:endParaRPr lang="en-US" dirty="0"/>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6" name="Picture 5" descr="Diagram, schematic&#10;&#10;Description automatically generated">
            <a:extLst>
              <a:ext uri="{FF2B5EF4-FFF2-40B4-BE49-F238E27FC236}">
                <a16:creationId xmlns:a16="http://schemas.microsoft.com/office/drawing/2014/main" id="{50FD428F-8F83-43C1-9E09-946C9F802C05}"/>
              </a:ext>
            </a:extLst>
          </p:cNvPr>
          <p:cNvPicPr>
            <a:picLocks noChangeAspect="1"/>
          </p:cNvPicPr>
          <p:nvPr/>
        </p:nvPicPr>
        <p:blipFill>
          <a:blip r:embed="rId3"/>
          <a:stretch>
            <a:fillRect/>
          </a:stretch>
        </p:blipFill>
        <p:spPr>
          <a:xfrm>
            <a:off x="-21771" y="2972011"/>
            <a:ext cx="9144000" cy="3804923"/>
          </a:xfrm>
          <a:prstGeom prst="rect">
            <a:avLst/>
          </a:prstGeom>
        </p:spPr>
      </p:pic>
    </p:spTree>
    <p:extLst>
      <p:ext uri="{BB962C8B-B14F-4D97-AF65-F5344CB8AC3E}">
        <p14:creationId xmlns:p14="http://schemas.microsoft.com/office/powerpoint/2010/main" val="10264110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uartTyperwriter2021summer.v</a:t>
            </a:r>
          </a:p>
        </p:txBody>
      </p:sp>
      <p:sp>
        <p:nvSpPr>
          <p:cNvPr id="9" name="Content Placeholder 8"/>
          <p:cNvSpPr>
            <a:spLocks noGrp="1"/>
          </p:cNvSpPr>
          <p:nvPr>
            <p:ph type="body" sz="quarter" idx="10"/>
          </p:nvPr>
        </p:nvSpPr>
        <p:spPr/>
        <p:txBody>
          <a:bodyPr/>
          <a:lstStyle/>
          <a:p>
            <a:r>
              <a:rPr lang="en-US" dirty="0"/>
              <a:t>Type on a serial port terminal</a:t>
            </a:r>
          </a:p>
          <a:p>
            <a:endParaRPr lang="en-US" dirty="0"/>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11" name="Picture 10">
            <a:extLst>
              <a:ext uri="{FF2B5EF4-FFF2-40B4-BE49-F238E27FC236}">
                <a16:creationId xmlns:a16="http://schemas.microsoft.com/office/drawing/2014/main" id="{209101D7-2FC6-4908-8ECC-1ED09A809D06}"/>
              </a:ext>
            </a:extLst>
          </p:cNvPr>
          <p:cNvPicPr>
            <a:picLocks noChangeAspect="1"/>
          </p:cNvPicPr>
          <p:nvPr/>
        </p:nvPicPr>
        <p:blipFill>
          <a:blip r:embed="rId3"/>
          <a:stretch>
            <a:fillRect/>
          </a:stretch>
        </p:blipFill>
        <p:spPr>
          <a:xfrm>
            <a:off x="0" y="1040674"/>
            <a:ext cx="9144000" cy="2515930"/>
          </a:xfrm>
          <a:prstGeom prst="rect">
            <a:avLst/>
          </a:prstGeom>
        </p:spPr>
      </p:pic>
      <p:pic>
        <p:nvPicPr>
          <p:cNvPr id="4" name="Picture 3" descr="Graphical user interface, text&#10;&#10;Description automatically generated">
            <a:extLst>
              <a:ext uri="{FF2B5EF4-FFF2-40B4-BE49-F238E27FC236}">
                <a16:creationId xmlns:a16="http://schemas.microsoft.com/office/drawing/2014/main" id="{71DF2810-8F57-4887-828E-843268E6F00D}"/>
              </a:ext>
            </a:extLst>
          </p:cNvPr>
          <p:cNvPicPr>
            <a:picLocks noChangeAspect="1"/>
          </p:cNvPicPr>
          <p:nvPr/>
        </p:nvPicPr>
        <p:blipFill>
          <a:blip r:embed="rId4"/>
          <a:stretch>
            <a:fillRect/>
          </a:stretch>
        </p:blipFill>
        <p:spPr>
          <a:xfrm>
            <a:off x="2057400" y="3666283"/>
            <a:ext cx="3987166" cy="3117125"/>
          </a:xfrm>
          <a:prstGeom prst="rect">
            <a:avLst/>
          </a:prstGeom>
        </p:spPr>
      </p:pic>
    </p:spTree>
    <p:extLst>
      <p:ext uri="{BB962C8B-B14F-4D97-AF65-F5344CB8AC3E}">
        <p14:creationId xmlns:p14="http://schemas.microsoft.com/office/powerpoint/2010/main" val="3577006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3" name="TextBox 2">
            <a:extLst>
              <a:ext uri="{FF2B5EF4-FFF2-40B4-BE49-F238E27FC236}">
                <a16:creationId xmlns:a16="http://schemas.microsoft.com/office/drawing/2014/main" id="{2D282F26-9D5F-4D5B-8FEC-2A3F00F4C6B4}"/>
              </a:ext>
            </a:extLst>
          </p:cNvPr>
          <p:cNvSpPr txBox="1"/>
          <p:nvPr/>
        </p:nvSpPr>
        <p:spPr>
          <a:xfrm>
            <a:off x="510639" y="231201"/>
            <a:ext cx="8077200" cy="6395597"/>
          </a:xfrm>
          <a:prstGeom prst="rect">
            <a:avLst/>
          </a:prstGeom>
          <a:noFill/>
        </p:spPr>
        <p:txBody>
          <a:bodyPr wrap="square" rtlCol="0">
            <a:spAutoFit/>
          </a:bodyPr>
          <a:lstStyle/>
          <a:p>
            <a:pPr>
              <a:buNone/>
            </a:pPr>
            <a:r>
              <a:rPr lang="en-US" sz="1600" dirty="0">
                <a:solidFill>
                  <a:srgbClr val="002060"/>
                </a:solidFill>
              </a:rPr>
              <a:t>module UartTyperwriter2021summer(input clock, reset, rx, output tx, output [3:0] transmitted_bits);</a:t>
            </a:r>
          </a:p>
          <a:p>
            <a:pPr>
              <a:buNone/>
            </a:pPr>
            <a:endParaRPr lang="en-US" sz="1600" dirty="0">
              <a:solidFill>
                <a:srgbClr val="002060"/>
              </a:solidFill>
            </a:endParaRPr>
          </a:p>
          <a:p>
            <a:pPr>
              <a:buNone/>
            </a:pPr>
            <a:r>
              <a:rPr lang="en-US" sz="1600" dirty="0">
                <a:solidFill>
                  <a:srgbClr val="002060"/>
                </a:solidFill>
              </a:rPr>
              <a:t>reg read_from_uart, write_to_uart;</a:t>
            </a:r>
          </a:p>
          <a:p>
            <a:pPr>
              <a:buNone/>
            </a:pPr>
            <a:r>
              <a:rPr lang="en-US" sz="1600" dirty="0">
                <a:solidFill>
                  <a:srgbClr val="002060"/>
                </a:solidFill>
              </a:rPr>
              <a:t>wire  tx_full, tx_half_full, rx_data_present, rx_full, rx_half_full;</a:t>
            </a:r>
          </a:p>
          <a:p>
            <a:pPr>
              <a:buNone/>
            </a:pPr>
            <a:r>
              <a:rPr lang="en-US" sz="1600" dirty="0">
                <a:solidFill>
                  <a:srgbClr val="002060"/>
                </a:solidFill>
              </a:rPr>
              <a:t>wire [7:0] rx_data, tx_data;</a:t>
            </a:r>
          </a:p>
          <a:p>
            <a:pPr>
              <a:buNone/>
            </a:pPr>
            <a:r>
              <a:rPr lang="en-US" sz="1600" dirty="0">
                <a:solidFill>
                  <a:srgbClr val="002060"/>
                </a:solidFill>
              </a:rPr>
              <a:t>reg [7:0] databuffer;</a:t>
            </a:r>
          </a:p>
          <a:p>
            <a:pPr>
              <a:buNone/>
            </a:pPr>
            <a:r>
              <a:rPr lang="en-US" sz="1600" dirty="0">
                <a:solidFill>
                  <a:srgbClr val="002060"/>
                </a:solidFill>
              </a:rPr>
              <a:t>reg newdata;    //new data flag</a:t>
            </a:r>
          </a:p>
          <a:p>
            <a:pPr>
              <a:buNone/>
            </a:pPr>
            <a:r>
              <a:rPr lang="en-US" sz="1600" dirty="0">
                <a:solidFill>
                  <a:srgbClr val="002060"/>
                </a:solidFill>
              </a:rPr>
              <a:t>always@(posedge clock) begin</a:t>
            </a:r>
          </a:p>
          <a:p>
            <a:pPr>
              <a:buNone/>
            </a:pPr>
            <a:r>
              <a:rPr lang="en-US" sz="1600" dirty="0">
                <a:solidFill>
                  <a:srgbClr val="002060"/>
                </a:solidFill>
              </a:rPr>
              <a:t>	if(reset==1) begin read_from_uart&lt;=0; newdata&lt;=0; databuffer&lt;=0; end</a:t>
            </a:r>
          </a:p>
          <a:p>
            <a:pPr>
              <a:buNone/>
            </a:pPr>
            <a:r>
              <a:rPr lang="en-US" sz="1600" dirty="0">
                <a:solidFill>
                  <a:srgbClr val="002060"/>
                </a:solidFill>
              </a:rPr>
              <a:t>	else if (rx_data_present==1) begin read_from_uart&lt;=1;  newdata&lt;=1; databuffer&lt;=rx_data; end </a:t>
            </a:r>
          </a:p>
          <a:p>
            <a:pPr>
              <a:buNone/>
            </a:pPr>
            <a:r>
              <a:rPr lang="en-US" sz="1600" dirty="0">
                <a:solidFill>
                  <a:srgbClr val="002060"/>
                </a:solidFill>
              </a:rPr>
              <a:t>	else begin read_from_uart&lt;=0; newdata&lt;=0; databuffer&lt;=0; end</a:t>
            </a:r>
          </a:p>
          <a:p>
            <a:pPr>
              <a:buNone/>
            </a:pPr>
            <a:r>
              <a:rPr lang="en-US" sz="1600" dirty="0">
                <a:solidFill>
                  <a:srgbClr val="002060"/>
                </a:solidFill>
              </a:rPr>
              <a:t>    if(reset==1) begin write_to_uart&lt;=0; end</a:t>
            </a:r>
          </a:p>
          <a:p>
            <a:pPr>
              <a:buNone/>
            </a:pPr>
            <a:r>
              <a:rPr lang="en-US" sz="1600" dirty="0">
                <a:solidFill>
                  <a:srgbClr val="002060"/>
                </a:solidFill>
              </a:rPr>
              <a:t>	else if (newdata==1) begin write_to_uart&lt;=1; end</a:t>
            </a:r>
          </a:p>
          <a:p>
            <a:pPr>
              <a:buNone/>
            </a:pPr>
            <a:r>
              <a:rPr lang="en-US" sz="1600" dirty="0">
                <a:solidFill>
                  <a:srgbClr val="002060"/>
                </a:solidFill>
              </a:rPr>
              <a:t>	else begin write_to_uart&lt;=0; end</a:t>
            </a:r>
          </a:p>
          <a:p>
            <a:pPr>
              <a:buNone/>
            </a:pPr>
            <a:r>
              <a:rPr lang="en-US" sz="1600" dirty="0">
                <a:solidFill>
                  <a:srgbClr val="002060"/>
                </a:solidFill>
              </a:rPr>
              <a:t>end</a:t>
            </a:r>
          </a:p>
          <a:p>
            <a:pPr>
              <a:buNone/>
            </a:pPr>
            <a:r>
              <a:rPr lang="en-US" sz="1600" dirty="0">
                <a:solidFill>
                  <a:srgbClr val="002060"/>
                </a:solidFill>
              </a:rPr>
              <a:t>UARTmodule2021summer </a:t>
            </a:r>
            <a:r>
              <a:rPr lang="en-US" sz="1600" dirty="0" err="1">
                <a:solidFill>
                  <a:srgbClr val="002060"/>
                </a:solidFill>
              </a:rPr>
              <a:t>UARTunit</a:t>
            </a:r>
            <a:r>
              <a:rPr lang="en-US" sz="1600" dirty="0">
                <a:solidFill>
                  <a:srgbClr val="002060"/>
                </a:solidFill>
              </a:rPr>
              <a:t>(reset, clock, read_from_uart, write_to_uart, rx, databuffer, tx_full, rx_data_present,</a:t>
            </a:r>
          </a:p>
          <a:p>
            <a:pPr>
              <a:buNone/>
            </a:pPr>
            <a:r>
              <a:rPr lang="en-US" sz="1600" dirty="0">
                <a:solidFill>
                  <a:srgbClr val="002060"/>
                </a:solidFill>
              </a:rPr>
              <a:t>tx, rx_data, transmitted_bits);</a:t>
            </a:r>
          </a:p>
          <a:p>
            <a:pPr>
              <a:buNone/>
            </a:pPr>
            <a:endParaRPr lang="en-US" sz="1600" dirty="0">
              <a:solidFill>
                <a:srgbClr val="002060"/>
              </a:solidFill>
            </a:endParaRPr>
          </a:p>
          <a:p>
            <a:pPr>
              <a:buNone/>
            </a:pPr>
            <a:r>
              <a:rPr lang="en-US" sz="1600" dirty="0">
                <a:solidFill>
                  <a:srgbClr val="002060"/>
                </a:solidFill>
              </a:rPr>
              <a:t>endmodule</a:t>
            </a:r>
          </a:p>
        </p:txBody>
      </p:sp>
    </p:spTree>
    <p:extLst>
      <p:ext uri="{BB962C8B-B14F-4D97-AF65-F5344CB8AC3E}">
        <p14:creationId xmlns:p14="http://schemas.microsoft.com/office/powerpoint/2010/main" val="276231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electronics&#10;&#10;Description automatically generated">
            <a:extLst>
              <a:ext uri="{FF2B5EF4-FFF2-40B4-BE49-F238E27FC236}">
                <a16:creationId xmlns:a16="http://schemas.microsoft.com/office/drawing/2014/main" id="{16115313-88A7-45EC-B9E2-CCFDBD93F240}"/>
              </a:ext>
            </a:extLst>
          </p:cNvPr>
          <p:cNvPicPr>
            <a:picLocks noChangeAspect="1"/>
          </p:cNvPicPr>
          <p:nvPr/>
        </p:nvPicPr>
        <p:blipFill>
          <a:blip r:embed="rId3"/>
          <a:stretch>
            <a:fillRect/>
          </a:stretch>
        </p:blipFill>
        <p:spPr>
          <a:xfrm>
            <a:off x="0" y="974024"/>
            <a:ext cx="9144000" cy="4909951"/>
          </a:xfrm>
          <a:prstGeom prst="rect">
            <a:avLst/>
          </a:prstGeom>
        </p:spPr>
      </p:pic>
    </p:spTree>
    <p:extLst>
      <p:ext uri="{BB962C8B-B14F-4D97-AF65-F5344CB8AC3E}">
        <p14:creationId xmlns:p14="http://schemas.microsoft.com/office/powerpoint/2010/main" val="40318521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RAM Definition in Verilog</a:t>
            </a:r>
          </a:p>
        </p:txBody>
      </p:sp>
      <p:sp>
        <p:nvSpPr>
          <p:cNvPr id="5" name="Text Placeholder 4"/>
          <p:cNvSpPr>
            <a:spLocks noGrp="1"/>
          </p:cNvSpPr>
          <p:nvPr>
            <p:ph type="body" sz="quarter" idx="10"/>
          </p:nvPr>
        </p:nvSpPr>
        <p:spPr/>
        <p:txBody>
          <a:bodyPr/>
          <a:lstStyle/>
          <a:p>
            <a:r>
              <a:rPr lang="en-US" dirty="0"/>
              <a:t>RAM – random access memory, a data item at an address can be read or written at the run time.</a:t>
            </a:r>
          </a:p>
          <a:p>
            <a:r>
              <a:rPr lang="en-US" dirty="0"/>
              <a:t>RAM can be defined in Verilog to store and update data. In the following example, the content at each location is 8 bits long. The number of locations is defined as the number of address bits, AddressBits, which is 5. Up to 2</a:t>
            </a:r>
            <a:r>
              <a:rPr lang="en-US" baseline="30000" dirty="0"/>
              <a:t>5</a:t>
            </a:r>
            <a:r>
              <a:rPr lang="en-US" dirty="0"/>
              <a:t>=32 locations of 8 bits each can be accessed.</a:t>
            </a:r>
          </a:p>
          <a:p>
            <a:r>
              <a:rPr lang="en-US" dirty="0"/>
              <a:t>A control signal WriteOrRead</a:t>
            </a:r>
            <a:br>
              <a:rPr lang="en-US" dirty="0"/>
            </a:br>
            <a:r>
              <a:rPr lang="en-US" dirty="0"/>
              <a:t>sets up the RAM for reading</a:t>
            </a:r>
            <a:br>
              <a:rPr lang="en-US" dirty="0"/>
            </a:br>
            <a:r>
              <a:rPr lang="en-US" dirty="0"/>
              <a:t>or writing (WriteOrRead==1 to write.</a:t>
            </a:r>
          </a:p>
          <a:p>
            <a:r>
              <a:rPr lang="en-US" dirty="0"/>
              <a:t>In reading mode, content</a:t>
            </a:r>
            <a:br>
              <a:rPr lang="en-US" dirty="0"/>
            </a:br>
            <a:r>
              <a:rPr lang="en-US" dirty="0"/>
              <a:t>at location Address is shown</a:t>
            </a:r>
            <a:br>
              <a:rPr lang="en-US" dirty="0"/>
            </a:br>
            <a:r>
              <a:rPr lang="en-US" dirty="0"/>
              <a:t>at OurtputValue,</a:t>
            </a:r>
          </a:p>
          <a:p>
            <a:r>
              <a:rPr lang="en-US" dirty="0"/>
              <a:t>In writing mode, content</a:t>
            </a:r>
            <a:br>
              <a:rPr lang="en-US" dirty="0"/>
            </a:br>
            <a:r>
              <a:rPr lang="en-US" dirty="0"/>
              <a:t>at InputValue is stored at Address</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3" name="Picture 2">
            <a:extLst>
              <a:ext uri="{FF2B5EF4-FFF2-40B4-BE49-F238E27FC236}">
                <a16:creationId xmlns:a16="http://schemas.microsoft.com/office/drawing/2014/main" id="{1F6357E0-482A-4A54-B423-937F1CA80333}"/>
              </a:ext>
            </a:extLst>
          </p:cNvPr>
          <p:cNvPicPr>
            <a:picLocks noChangeAspect="1"/>
          </p:cNvPicPr>
          <p:nvPr/>
        </p:nvPicPr>
        <p:blipFill>
          <a:blip r:embed="rId3"/>
          <a:stretch>
            <a:fillRect/>
          </a:stretch>
        </p:blipFill>
        <p:spPr>
          <a:xfrm>
            <a:off x="5812028" y="4117145"/>
            <a:ext cx="3103372" cy="2530166"/>
          </a:xfrm>
          <a:prstGeom prst="rect">
            <a:avLst/>
          </a:prstGeom>
        </p:spPr>
      </p:pic>
    </p:spTree>
    <p:extLst>
      <p:ext uri="{BB962C8B-B14F-4D97-AF65-F5344CB8AC3E}">
        <p14:creationId xmlns:p14="http://schemas.microsoft.com/office/powerpoint/2010/main" val="4233628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RAM Definition and Initialization in Verilog</a:t>
            </a:r>
          </a:p>
        </p:txBody>
      </p:sp>
      <p:sp>
        <p:nvSpPr>
          <p:cNvPr id="5" name="Text Placeholder 4"/>
          <p:cNvSpPr>
            <a:spLocks noGrp="1"/>
          </p:cNvSpPr>
          <p:nvPr>
            <p:ph type="body" sz="quarter" idx="10"/>
          </p:nvPr>
        </p:nvSpPr>
        <p:spPr/>
        <p:txBody>
          <a:bodyPr/>
          <a:lstStyle/>
          <a:p>
            <a:r>
              <a:rPr lang="en-US" dirty="0"/>
              <a:t>Syntax</a:t>
            </a:r>
          </a:p>
          <a:p>
            <a:pPr lvl="1"/>
            <a:r>
              <a:rPr lang="en-US" dirty="0"/>
              <a:t>Reg [word_length-1:0] RAM_Name [0:Address_Length-1];</a:t>
            </a:r>
          </a:p>
          <a:p>
            <a:pPr lvl="1"/>
            <a:r>
              <a:rPr lang="en-US" dirty="0"/>
              <a:t>ReadRAM=RAM_Name[address];	//read RAM</a:t>
            </a:r>
          </a:p>
          <a:p>
            <a:pPr lvl="1"/>
            <a:r>
              <a:rPr lang="en-US" dirty="0"/>
              <a:t>RAM_Name[address]=content;	//write to RAM</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3"/>
          <p:cNvSpPr>
            <a:spLocks noChangeArrowheads="1"/>
          </p:cNvSpPr>
          <p:nvPr/>
        </p:nvSpPr>
        <p:spPr bwMode="auto">
          <a:xfrm>
            <a:off x="457200" y="2824483"/>
            <a:ext cx="7642573" cy="2585323"/>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1" hangingPunct="1">
              <a:spcBef>
                <a:spcPct val="0"/>
              </a:spcBef>
              <a:buNone/>
            </a:pPr>
            <a:r>
              <a:rPr kumimoji="0" lang="en-US" sz="1800" dirty="0">
                <a:solidFill>
                  <a:srgbClr val="002060"/>
                </a:solidFill>
                <a:latin typeface="Arial" pitchFamily="34" charset="0"/>
                <a:ea typeface="Times New Roman" pitchFamily="18" charset="0"/>
              </a:rPr>
              <a:t>module RAM21x7bits #(parameter DataLength=7, AddressBits=5, MemorySize=21)(</a:t>
            </a:r>
          </a:p>
          <a:p>
            <a:pPr lvl="0" eaLnBrk="1" hangingPunct="1">
              <a:spcBef>
                <a:spcPct val="0"/>
              </a:spcBef>
              <a:buNone/>
            </a:pPr>
            <a:r>
              <a:rPr kumimoji="0" lang="en-US" sz="1800" dirty="0">
                <a:solidFill>
                  <a:srgbClr val="002060"/>
                </a:solidFill>
                <a:latin typeface="Arial" pitchFamily="34" charset="0"/>
                <a:ea typeface="Times New Roman" pitchFamily="18" charset="0"/>
              </a:rPr>
              <a:t>input ReadOrWrite, Clock, Reset,</a:t>
            </a:r>
          </a:p>
          <a:p>
            <a:pPr lvl="0" eaLnBrk="1" hangingPunct="1">
              <a:spcBef>
                <a:spcPct val="0"/>
              </a:spcBef>
              <a:buNone/>
            </a:pPr>
            <a:r>
              <a:rPr kumimoji="0" lang="en-US" sz="1800" dirty="0">
                <a:solidFill>
                  <a:srgbClr val="002060"/>
                </a:solidFill>
                <a:latin typeface="Arial" pitchFamily="34" charset="0"/>
                <a:ea typeface="Times New Roman" pitchFamily="18" charset="0"/>
              </a:rPr>
              <a:t>input [DataLength-1:0] InputValue,</a:t>
            </a:r>
          </a:p>
          <a:p>
            <a:pPr lvl="0" eaLnBrk="1" hangingPunct="1">
              <a:spcBef>
                <a:spcPct val="0"/>
              </a:spcBef>
              <a:buNone/>
            </a:pPr>
            <a:r>
              <a:rPr kumimoji="0" lang="en-US" sz="1800" dirty="0">
                <a:solidFill>
                  <a:srgbClr val="002060"/>
                </a:solidFill>
                <a:latin typeface="Arial" pitchFamily="34" charset="0"/>
                <a:ea typeface="Times New Roman" pitchFamily="18" charset="0"/>
              </a:rPr>
              <a:t>input [AddressBits-1:0] Address,</a:t>
            </a:r>
          </a:p>
          <a:p>
            <a:pPr lvl="0" eaLnBrk="1" hangingPunct="1">
              <a:spcBef>
                <a:spcPct val="0"/>
              </a:spcBef>
              <a:buNone/>
            </a:pPr>
            <a:r>
              <a:rPr kumimoji="0" lang="en-US" sz="1800" dirty="0">
                <a:solidFill>
                  <a:srgbClr val="002060"/>
                </a:solidFill>
                <a:latin typeface="Arial" pitchFamily="34" charset="0"/>
                <a:ea typeface="Times New Roman" pitchFamily="18" charset="0"/>
              </a:rPr>
              <a:t>output reg [DataLength-1:0] OutputValue);</a:t>
            </a:r>
          </a:p>
          <a:p>
            <a:pPr lvl="0" eaLnBrk="1" hangingPunct="1">
              <a:spcBef>
                <a:spcPct val="0"/>
              </a:spcBef>
              <a:buNone/>
            </a:pPr>
            <a:endParaRPr kumimoji="0" lang="en-US" sz="1800" dirty="0">
              <a:solidFill>
                <a:srgbClr val="002060"/>
              </a:solidFill>
              <a:latin typeface="Arial" pitchFamily="34" charset="0"/>
              <a:ea typeface="Times New Roman" pitchFamily="18" charset="0"/>
            </a:endParaRPr>
          </a:p>
          <a:p>
            <a:pPr lvl="0" eaLnBrk="1" hangingPunct="1">
              <a:spcBef>
                <a:spcPct val="0"/>
              </a:spcBef>
              <a:buNone/>
            </a:pPr>
            <a:r>
              <a:rPr kumimoji="0" lang="en-US" sz="1800" dirty="0">
                <a:solidFill>
                  <a:srgbClr val="002060"/>
                </a:solidFill>
                <a:latin typeface="Arial" pitchFamily="34" charset="0"/>
                <a:ea typeface="Times New Roman" pitchFamily="18" charset="0"/>
              </a:rPr>
              <a:t>//RAM of 21 addresses of 7 bits at each address</a:t>
            </a:r>
          </a:p>
          <a:p>
            <a:pPr lvl="0" eaLnBrk="1" hangingPunct="1">
              <a:spcBef>
                <a:spcPct val="0"/>
              </a:spcBef>
              <a:buNone/>
            </a:pPr>
            <a:r>
              <a:rPr kumimoji="0" lang="en-US" sz="1800" dirty="0">
                <a:solidFill>
                  <a:srgbClr val="002060"/>
                </a:solidFill>
                <a:latin typeface="Arial" pitchFamily="34" charset="0"/>
                <a:ea typeface="Times New Roman" pitchFamily="18" charset="0"/>
              </a:rPr>
              <a:t>reg [DataLength-1:0] ASCIICode [0:MemorySize-1];</a:t>
            </a:r>
          </a:p>
        </p:txBody>
      </p:sp>
      <p:pic>
        <p:nvPicPr>
          <p:cNvPr id="3" name="Picture 2">
            <a:extLst>
              <a:ext uri="{FF2B5EF4-FFF2-40B4-BE49-F238E27FC236}">
                <a16:creationId xmlns:a16="http://schemas.microsoft.com/office/drawing/2014/main" id="{C7EAA532-BE3F-4C8E-AD40-1EF336B35A68}"/>
              </a:ext>
            </a:extLst>
          </p:cNvPr>
          <p:cNvPicPr>
            <a:picLocks noChangeAspect="1"/>
          </p:cNvPicPr>
          <p:nvPr/>
        </p:nvPicPr>
        <p:blipFill>
          <a:blip r:embed="rId3"/>
          <a:stretch>
            <a:fillRect/>
          </a:stretch>
        </p:blipFill>
        <p:spPr>
          <a:xfrm>
            <a:off x="5812028" y="4117145"/>
            <a:ext cx="3103372" cy="2530166"/>
          </a:xfrm>
          <a:prstGeom prst="rect">
            <a:avLst/>
          </a:prstGeom>
        </p:spPr>
      </p:pic>
    </p:spTree>
    <p:extLst>
      <p:ext uri="{BB962C8B-B14F-4D97-AF65-F5344CB8AC3E}">
        <p14:creationId xmlns:p14="http://schemas.microsoft.com/office/powerpoint/2010/main" val="3958680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ChangeArrowheads="1"/>
          </p:cNvSpPr>
          <p:nvPr/>
        </p:nvSpPr>
        <p:spPr bwMode="auto">
          <a:xfrm>
            <a:off x="228600" y="210689"/>
            <a:ext cx="8305800" cy="6340197"/>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1" hangingPunct="1">
              <a:spcBef>
                <a:spcPct val="0"/>
              </a:spcBef>
              <a:buNone/>
            </a:pPr>
            <a:r>
              <a:rPr kumimoji="0" lang="en-US" sz="1400" dirty="0">
                <a:solidFill>
                  <a:srgbClr val="002060"/>
                </a:solidFill>
                <a:latin typeface="Arial" pitchFamily="34" charset="0"/>
                <a:ea typeface="Times New Roman" pitchFamily="18" charset="0"/>
              </a:rPr>
              <a:t>`timescale 1ns / 1ps</a:t>
            </a:r>
          </a:p>
          <a:p>
            <a:pPr lvl="0" eaLnBrk="1" hangingPunct="1">
              <a:spcBef>
                <a:spcPct val="0"/>
              </a:spcBef>
              <a:buNone/>
            </a:pPr>
            <a:r>
              <a:rPr kumimoji="0" lang="en-US" sz="1400" dirty="0">
                <a:solidFill>
                  <a:srgbClr val="002060"/>
                </a:solidFill>
                <a:latin typeface="Arial" pitchFamily="34" charset="0"/>
                <a:ea typeface="Times New Roman" pitchFamily="18" charset="0"/>
              </a:rPr>
              <a:t>module RAM21x7bits #(parameter DataLength=7, AddressBits=5, MemorySize=21)(</a:t>
            </a:r>
          </a:p>
          <a:p>
            <a:pPr lvl="0" eaLnBrk="1" hangingPunct="1">
              <a:spcBef>
                <a:spcPct val="0"/>
              </a:spcBef>
              <a:buNone/>
            </a:pPr>
            <a:r>
              <a:rPr kumimoji="0" lang="en-US" sz="1400" dirty="0">
                <a:solidFill>
                  <a:srgbClr val="002060"/>
                </a:solidFill>
                <a:latin typeface="Arial" pitchFamily="34" charset="0"/>
                <a:ea typeface="Times New Roman" pitchFamily="18" charset="0"/>
              </a:rPr>
              <a:t>input ReadOrWrite, Clock, Reset,</a:t>
            </a:r>
          </a:p>
          <a:p>
            <a:pPr lvl="0" eaLnBrk="1" hangingPunct="1">
              <a:spcBef>
                <a:spcPct val="0"/>
              </a:spcBef>
              <a:buNone/>
            </a:pPr>
            <a:r>
              <a:rPr kumimoji="0" lang="en-US" sz="1400" dirty="0">
                <a:solidFill>
                  <a:srgbClr val="002060"/>
                </a:solidFill>
                <a:latin typeface="Arial" pitchFamily="34" charset="0"/>
                <a:ea typeface="Times New Roman" pitchFamily="18" charset="0"/>
              </a:rPr>
              <a:t>input [DataLength-1:0] InputValue,</a:t>
            </a:r>
          </a:p>
          <a:p>
            <a:pPr lvl="0" eaLnBrk="1" hangingPunct="1">
              <a:spcBef>
                <a:spcPct val="0"/>
              </a:spcBef>
              <a:buNone/>
            </a:pPr>
            <a:r>
              <a:rPr kumimoji="0" lang="en-US" sz="1400" dirty="0">
                <a:solidFill>
                  <a:srgbClr val="002060"/>
                </a:solidFill>
                <a:latin typeface="Arial" pitchFamily="34" charset="0"/>
                <a:ea typeface="Times New Roman" pitchFamily="18" charset="0"/>
              </a:rPr>
              <a:t>input [AddressBits-1:0] Address,</a:t>
            </a:r>
          </a:p>
          <a:p>
            <a:pPr lvl="0" eaLnBrk="1" hangingPunct="1">
              <a:spcBef>
                <a:spcPct val="0"/>
              </a:spcBef>
              <a:buNone/>
            </a:pPr>
            <a:r>
              <a:rPr kumimoji="0" lang="en-US" sz="1400" dirty="0">
                <a:solidFill>
                  <a:srgbClr val="002060"/>
                </a:solidFill>
                <a:latin typeface="Arial" pitchFamily="34" charset="0"/>
                <a:ea typeface="Times New Roman" pitchFamily="18" charset="0"/>
              </a:rPr>
              <a:t>output reg [DataLength-1:0] OutputValue);</a:t>
            </a:r>
          </a:p>
          <a:p>
            <a:pPr lvl="0" eaLnBrk="1" hangingPunct="1">
              <a:spcBef>
                <a:spcPct val="0"/>
              </a:spcBef>
              <a:buNone/>
            </a:pPr>
            <a:endParaRPr kumimoji="0" lang="en-US" sz="1400" dirty="0">
              <a:solidFill>
                <a:srgbClr val="002060"/>
              </a:solidFill>
              <a:latin typeface="Arial" pitchFamily="34" charset="0"/>
              <a:ea typeface="Times New Roman" pitchFamily="18" charset="0"/>
            </a:endParaRPr>
          </a:p>
          <a:p>
            <a:pPr lvl="0" eaLnBrk="1" hangingPunct="1">
              <a:spcBef>
                <a:spcPct val="0"/>
              </a:spcBef>
              <a:buNone/>
            </a:pPr>
            <a:r>
              <a:rPr kumimoji="0" lang="en-US" sz="1400" dirty="0">
                <a:solidFill>
                  <a:srgbClr val="002060"/>
                </a:solidFill>
                <a:latin typeface="Arial" pitchFamily="34" charset="0"/>
                <a:ea typeface="Times New Roman" pitchFamily="18" charset="0"/>
              </a:rPr>
              <a:t>//RAM of 21 addresses of 7 bits at each address</a:t>
            </a:r>
          </a:p>
          <a:p>
            <a:pPr lvl="0" eaLnBrk="1" hangingPunct="1">
              <a:spcBef>
                <a:spcPct val="0"/>
              </a:spcBef>
              <a:buNone/>
            </a:pPr>
            <a:r>
              <a:rPr kumimoji="0" lang="en-US" sz="1400" dirty="0">
                <a:solidFill>
                  <a:srgbClr val="002060"/>
                </a:solidFill>
                <a:latin typeface="Arial" pitchFamily="34" charset="0"/>
                <a:ea typeface="Times New Roman" pitchFamily="18" charset="0"/>
              </a:rPr>
              <a:t>reg [DataLength-1:0] ASCIICode [0:MemorySize-1];</a:t>
            </a:r>
          </a:p>
          <a:p>
            <a:pPr lvl="0" eaLnBrk="1" hangingPunct="1">
              <a:spcBef>
                <a:spcPct val="0"/>
              </a:spcBef>
              <a:buNone/>
            </a:pPr>
            <a:endParaRPr kumimoji="0" lang="en-US" sz="1400" dirty="0">
              <a:solidFill>
                <a:srgbClr val="002060"/>
              </a:solidFill>
              <a:latin typeface="Arial" pitchFamily="34" charset="0"/>
              <a:ea typeface="Times New Roman" pitchFamily="18" charset="0"/>
            </a:endParaRPr>
          </a:p>
          <a:p>
            <a:pPr lvl="0" eaLnBrk="1" hangingPunct="1">
              <a:spcBef>
                <a:spcPct val="0"/>
              </a:spcBef>
              <a:buNone/>
            </a:pPr>
            <a:r>
              <a:rPr kumimoji="0" lang="en-US" sz="1400" dirty="0">
                <a:solidFill>
                  <a:srgbClr val="002060"/>
                </a:solidFill>
                <a:latin typeface="Arial" pitchFamily="34" charset="0"/>
                <a:ea typeface="Times New Roman" pitchFamily="18" charset="0"/>
              </a:rPr>
              <a:t>always@(posedge Clock or posedge Reset)</a:t>
            </a:r>
          </a:p>
          <a:p>
            <a:pPr lvl="0" eaLnBrk="1" hangingPunct="1">
              <a:spcBef>
                <a:spcPct val="0"/>
              </a:spcBef>
              <a:buNone/>
            </a:pPr>
            <a:r>
              <a:rPr kumimoji="0" lang="en-US" sz="1400" dirty="0">
                <a:solidFill>
                  <a:srgbClr val="002060"/>
                </a:solidFill>
                <a:latin typeface="Arial" pitchFamily="34" charset="0"/>
                <a:ea typeface="Times New Roman" pitchFamily="18" charset="0"/>
              </a:rPr>
              <a:t>	if(Reset==1) begin</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ASCIICode[0]&lt;="E";	ASCIICode[1]&lt;="C";	ASCIICode[2]&lt;="E";	ASCIICode[3]&lt;="4";</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ASCIICode[4]&lt;="3";	ASCIICode[5]&lt;="3";	ASCIICode[6]&lt;=" ";	ASCIICode[7]&lt;="F";</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ASCIICode[8]&lt;="a";	ASCIICode[9]&lt;="l";	ASCIICode[10]&lt;="l";	ASCIICode[11]&lt;=" ";</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ASCIICode[12]&lt;=" ";	ASCIICode[13]&lt;="2";	ASCIICode[14]&lt;="0";	ASCIICode[15]&lt;="2";</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ASCIICode[16]&lt;="0";</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ASCIICode[17]&lt;=8'h0A;	//line feed</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ASCIICode[18]&lt;=8'h0D;	//carriage return</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ASCIICode[19]&lt;=8'h0A;	//line feed</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ASCIICode[20]&lt;=“NULL ";</a:t>
            </a:r>
          </a:p>
          <a:p>
            <a:pPr lvl="0" eaLnBrk="1" hangingPunct="1">
              <a:spcBef>
                <a:spcPct val="0"/>
              </a:spcBef>
              <a:buNone/>
            </a:pPr>
            <a:r>
              <a:rPr kumimoji="0" lang="en-US" sz="1400" dirty="0">
                <a:solidFill>
                  <a:srgbClr val="002060"/>
                </a:solidFill>
                <a:latin typeface="Arial" pitchFamily="34" charset="0"/>
                <a:ea typeface="Times New Roman" pitchFamily="18" charset="0"/>
              </a:rPr>
              <a:t>	end </a:t>
            </a:r>
          </a:p>
          <a:p>
            <a:pPr lvl="0" eaLnBrk="1" hangingPunct="1">
              <a:spcBef>
                <a:spcPct val="0"/>
              </a:spcBef>
              <a:buNone/>
            </a:pPr>
            <a:r>
              <a:rPr kumimoji="0" lang="en-US" sz="1400" dirty="0">
                <a:solidFill>
                  <a:srgbClr val="002060"/>
                </a:solidFill>
                <a:latin typeface="Arial" pitchFamily="34" charset="0"/>
                <a:ea typeface="Times New Roman" pitchFamily="18" charset="0"/>
              </a:rPr>
              <a:t>	else if (ReadOrWrite==1) begin	//read memory</a:t>
            </a:r>
          </a:p>
          <a:p>
            <a:pPr lvl="0" eaLnBrk="1" hangingPunct="1">
              <a:spcBef>
                <a:spcPct val="0"/>
              </a:spcBef>
              <a:buNone/>
            </a:pPr>
            <a:r>
              <a:rPr kumimoji="0" lang="en-US" sz="1400" dirty="0">
                <a:solidFill>
                  <a:srgbClr val="002060"/>
                </a:solidFill>
                <a:latin typeface="Arial" pitchFamily="34" charset="0"/>
                <a:ea typeface="Times New Roman" pitchFamily="18" charset="0"/>
              </a:rPr>
              <a:t>		OutputValue&lt;=ASCIICode[Address];</a:t>
            </a:r>
          </a:p>
          <a:p>
            <a:pPr lvl="0" eaLnBrk="1" hangingPunct="1">
              <a:spcBef>
                <a:spcPct val="0"/>
              </a:spcBef>
              <a:buNone/>
            </a:pPr>
            <a:r>
              <a:rPr kumimoji="0" lang="en-US" sz="1400" dirty="0">
                <a:solidFill>
                  <a:srgbClr val="002060"/>
                </a:solidFill>
                <a:latin typeface="Arial" pitchFamily="34" charset="0"/>
                <a:ea typeface="Times New Roman" pitchFamily="18" charset="0"/>
              </a:rPr>
              <a:t>	end</a:t>
            </a:r>
          </a:p>
          <a:p>
            <a:pPr lvl="0" eaLnBrk="1" hangingPunct="1">
              <a:spcBef>
                <a:spcPct val="0"/>
              </a:spcBef>
              <a:buNone/>
            </a:pPr>
            <a:r>
              <a:rPr kumimoji="0" lang="en-US" sz="1400" dirty="0">
                <a:solidFill>
                  <a:srgbClr val="002060"/>
                </a:solidFill>
                <a:latin typeface="Arial" pitchFamily="34" charset="0"/>
                <a:ea typeface="Times New Roman" pitchFamily="18" charset="0"/>
              </a:rPr>
              <a:t>	else begin</a:t>
            </a:r>
          </a:p>
          <a:p>
            <a:pPr lvl="0" eaLnBrk="1" hangingPunct="1">
              <a:spcBef>
                <a:spcPct val="0"/>
              </a:spcBef>
              <a:buNone/>
            </a:pPr>
            <a:r>
              <a:rPr kumimoji="0" lang="en-US" sz="1400" dirty="0">
                <a:solidFill>
                  <a:srgbClr val="002060"/>
                </a:solidFill>
                <a:latin typeface="Arial" pitchFamily="34" charset="0"/>
                <a:ea typeface="Times New Roman" pitchFamily="18" charset="0"/>
              </a:rPr>
              <a:t>		ASCIICode[Address]&lt;=InputValue; </a:t>
            </a:r>
          </a:p>
          <a:p>
            <a:pPr lvl="0" eaLnBrk="1" hangingPunct="1">
              <a:spcBef>
                <a:spcPct val="0"/>
              </a:spcBef>
              <a:buNone/>
            </a:pPr>
            <a:r>
              <a:rPr kumimoji="0" lang="en-US" sz="1400" dirty="0">
                <a:solidFill>
                  <a:srgbClr val="002060"/>
                </a:solidFill>
                <a:latin typeface="Arial" pitchFamily="34" charset="0"/>
                <a:ea typeface="Times New Roman" pitchFamily="18" charset="0"/>
              </a:rPr>
              <a:t>	end</a:t>
            </a:r>
          </a:p>
          <a:p>
            <a:pPr lvl="0" eaLnBrk="1" hangingPunct="1">
              <a:spcBef>
                <a:spcPct val="0"/>
              </a:spcBef>
              <a:buNone/>
            </a:pPr>
            <a:r>
              <a:rPr kumimoji="0" lang="en-US" sz="1400" dirty="0">
                <a:solidFill>
                  <a:srgbClr val="002060"/>
                </a:solidFill>
                <a:latin typeface="Arial" pitchFamily="34" charset="0"/>
                <a:ea typeface="Times New Roman" pitchFamily="18" charset="0"/>
              </a:rPr>
              <a:t>endmodule</a:t>
            </a:r>
          </a:p>
        </p:txBody>
      </p:sp>
      <p:pic>
        <p:nvPicPr>
          <p:cNvPr id="3" name="Picture 2">
            <a:extLst>
              <a:ext uri="{FF2B5EF4-FFF2-40B4-BE49-F238E27FC236}">
                <a16:creationId xmlns:a16="http://schemas.microsoft.com/office/drawing/2014/main" id="{B36455C0-3586-4392-9BDA-67994BCD9C6F}"/>
              </a:ext>
            </a:extLst>
          </p:cNvPr>
          <p:cNvPicPr>
            <a:picLocks noChangeAspect="1"/>
          </p:cNvPicPr>
          <p:nvPr/>
        </p:nvPicPr>
        <p:blipFill>
          <a:blip r:embed="rId3"/>
          <a:stretch>
            <a:fillRect/>
          </a:stretch>
        </p:blipFill>
        <p:spPr>
          <a:xfrm>
            <a:off x="5812028" y="4117145"/>
            <a:ext cx="3103372" cy="2530166"/>
          </a:xfrm>
          <a:prstGeom prst="rect">
            <a:avLst/>
          </a:prstGeom>
        </p:spPr>
      </p:pic>
    </p:spTree>
    <p:extLst>
      <p:ext uri="{BB962C8B-B14F-4D97-AF65-F5344CB8AC3E}">
        <p14:creationId xmlns:p14="http://schemas.microsoft.com/office/powerpoint/2010/main" val="1248546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Transmit Example: Sending Content of RAM to UART</a:t>
            </a:r>
          </a:p>
        </p:txBody>
      </p:sp>
      <p:sp>
        <p:nvSpPr>
          <p:cNvPr id="11" name="Content Placeholder 10"/>
          <p:cNvSpPr>
            <a:spLocks noGrp="1"/>
          </p:cNvSpPr>
          <p:nvPr>
            <p:ph type="body" sz="quarter" idx="10"/>
          </p:nvPr>
        </p:nvSpPr>
        <p:spPr/>
        <p:txBody>
          <a:bodyPr/>
          <a:lstStyle/>
          <a:p>
            <a:r>
              <a:rPr lang="en-US" dirty="0"/>
              <a:t>40MHz Clock generator – a module from IP library</a:t>
            </a:r>
          </a:p>
          <a:p>
            <a:r>
              <a:rPr lang="en-US" dirty="0"/>
              <a:t>uart_tx – a module from Xilinx University Program</a:t>
            </a:r>
          </a:p>
          <a:p>
            <a:r>
              <a:rPr lang="en-US" dirty="0"/>
              <a:t>Baud rate generator</a:t>
            </a:r>
          </a:p>
          <a:p>
            <a:pPr lvl="1"/>
            <a:r>
              <a:rPr lang="en-US" dirty="0"/>
              <a:t>Inputs: clock frequency and baud rate</a:t>
            </a:r>
          </a:p>
          <a:p>
            <a:pPr lvl="1"/>
            <a:r>
              <a:rPr lang="en-US" dirty="0"/>
              <a:t>Output: clock with frequency of (baud rate) x16</a:t>
            </a:r>
          </a:p>
          <a:p>
            <a:r>
              <a:rPr lang="en-US" dirty="0"/>
              <a:t>RAM module – 8 bits by 30 locations</a:t>
            </a:r>
          </a:p>
          <a:p>
            <a:r>
              <a:rPr lang="en-US" dirty="0"/>
              <a:t>Overall controller</a:t>
            </a:r>
          </a:p>
          <a:p>
            <a:pPr lvl="1"/>
            <a:r>
              <a:rPr lang="en-US" dirty="0"/>
              <a:t>Inputs: transmit buffer full flag, (baud rate) x16-clock</a:t>
            </a:r>
          </a:p>
          <a:p>
            <a:pPr lvl="1"/>
            <a:r>
              <a:rPr lang="en-US" dirty="0"/>
              <a:t>Outputs: current address, write to transmit FIFO buffer pulse</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6" name="Picture 5">
            <a:extLst>
              <a:ext uri="{FF2B5EF4-FFF2-40B4-BE49-F238E27FC236}">
                <a16:creationId xmlns:a16="http://schemas.microsoft.com/office/drawing/2014/main" id="{181B871F-9E45-4A53-B015-1F0C21F7699E}"/>
              </a:ext>
            </a:extLst>
          </p:cNvPr>
          <p:cNvPicPr>
            <a:picLocks noChangeAspect="1"/>
          </p:cNvPicPr>
          <p:nvPr/>
        </p:nvPicPr>
        <p:blipFill>
          <a:blip r:embed="rId3"/>
          <a:stretch>
            <a:fillRect/>
          </a:stretch>
        </p:blipFill>
        <p:spPr>
          <a:xfrm>
            <a:off x="270294" y="3597089"/>
            <a:ext cx="8603412" cy="2727511"/>
          </a:xfrm>
          <a:prstGeom prst="rect">
            <a:avLst/>
          </a:prstGeom>
        </p:spPr>
      </p:pic>
    </p:spTree>
    <p:extLst>
      <p:ext uri="{BB962C8B-B14F-4D97-AF65-F5344CB8AC3E}">
        <p14:creationId xmlns:p14="http://schemas.microsoft.com/office/powerpoint/2010/main" val="96489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TransmitRAM2021summer.v</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3"/>
          <p:cNvSpPr>
            <a:spLocks noChangeArrowheads="1"/>
          </p:cNvSpPr>
          <p:nvPr/>
        </p:nvSpPr>
        <p:spPr bwMode="auto">
          <a:xfrm>
            <a:off x="457200" y="482453"/>
            <a:ext cx="8305800" cy="6370975"/>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1" hangingPunct="1">
              <a:spcBef>
                <a:spcPct val="0"/>
              </a:spcBef>
              <a:buNone/>
            </a:pPr>
            <a:r>
              <a:rPr kumimoji="0" lang="en-US" sz="1200" dirty="0">
                <a:solidFill>
                  <a:srgbClr val="002060"/>
                </a:solidFill>
                <a:latin typeface="Arial" pitchFamily="34" charset="0"/>
                <a:ea typeface="Times New Roman" pitchFamily="18" charset="0"/>
              </a:rPr>
              <a:t>module TransmitRAM2021summer(input clock, reset, rx, output tx, lock);</a:t>
            </a:r>
          </a:p>
          <a:p>
            <a:pPr lvl="0" eaLnBrk="1" hangingPunct="1">
              <a:spcBef>
                <a:spcPct val="0"/>
              </a:spcBef>
              <a:buNone/>
            </a:pPr>
            <a:endParaRPr kumimoji="0" lang="en-US" sz="1200" dirty="0">
              <a:solidFill>
                <a:srgbClr val="002060"/>
              </a:solidFill>
              <a:latin typeface="Arial" pitchFamily="34" charset="0"/>
              <a:ea typeface="Times New Roman" pitchFamily="18" charset="0"/>
            </a:endParaRPr>
          </a:p>
          <a:p>
            <a:pPr lvl="0" eaLnBrk="1" hangingPunct="1">
              <a:spcBef>
                <a:spcPct val="0"/>
              </a:spcBef>
              <a:buNone/>
            </a:pPr>
            <a:r>
              <a:rPr kumimoji="0" lang="en-US" sz="1200" dirty="0">
                <a:solidFill>
                  <a:srgbClr val="002060"/>
                </a:solidFill>
                <a:latin typeface="Arial" pitchFamily="34" charset="0"/>
                <a:ea typeface="Times New Roman" pitchFamily="18" charset="0"/>
              </a:rPr>
              <a:t>wire clk40MHz;</a:t>
            </a:r>
          </a:p>
          <a:p>
            <a:pPr lvl="0" eaLnBrk="1" hangingPunct="1">
              <a:spcBef>
                <a:spcPct val="0"/>
              </a:spcBef>
              <a:buNone/>
            </a:pPr>
            <a:r>
              <a:rPr kumimoji="0" lang="en-US" sz="1200" dirty="0">
                <a:solidFill>
                  <a:srgbClr val="002060"/>
                </a:solidFill>
                <a:latin typeface="Arial" pitchFamily="34" charset="0"/>
                <a:ea typeface="Times New Roman" pitchFamily="18" charset="0"/>
              </a:rPr>
              <a:t>//clock module</a:t>
            </a:r>
          </a:p>
          <a:p>
            <a:pPr lvl="0" eaLnBrk="1" hangingPunct="1">
              <a:spcBef>
                <a:spcPct val="0"/>
              </a:spcBef>
              <a:buNone/>
            </a:pPr>
            <a:r>
              <a:rPr kumimoji="0" lang="en-US" sz="1200" dirty="0">
                <a:solidFill>
                  <a:srgbClr val="002060"/>
                </a:solidFill>
                <a:latin typeface="Arial" pitchFamily="34" charset="0"/>
                <a:ea typeface="Times New Roman" pitchFamily="18" charset="0"/>
              </a:rPr>
              <a:t>ClockGenerator40MHz ClockUnit50MHz(.clock_in(clock),.clk40MHz(clk40MHz),.locked(lock));</a:t>
            </a:r>
          </a:p>
          <a:p>
            <a:pPr lvl="0" eaLnBrk="1" hangingPunct="1">
              <a:spcBef>
                <a:spcPct val="0"/>
              </a:spcBef>
              <a:buNone/>
            </a:pPr>
            <a:endParaRPr kumimoji="0" lang="en-US" sz="1200" dirty="0">
              <a:solidFill>
                <a:srgbClr val="002060"/>
              </a:solidFill>
              <a:latin typeface="Arial" pitchFamily="34" charset="0"/>
              <a:ea typeface="Times New Roman" pitchFamily="18" charset="0"/>
            </a:endParaRPr>
          </a:p>
          <a:p>
            <a:pPr lvl="0" eaLnBrk="1" hangingPunct="1">
              <a:spcBef>
                <a:spcPct val="0"/>
              </a:spcBef>
              <a:buNone/>
            </a:pPr>
            <a:r>
              <a:rPr kumimoji="0" lang="en-US" sz="1200" dirty="0">
                <a:solidFill>
                  <a:srgbClr val="002060"/>
                </a:solidFill>
                <a:latin typeface="Arial" pitchFamily="34" charset="0"/>
                <a:ea typeface="Times New Roman" pitchFamily="18" charset="0"/>
              </a:rPr>
              <a:t>//Baud Rate Generator</a:t>
            </a:r>
          </a:p>
          <a:p>
            <a:pPr lvl="0" eaLnBrk="1" hangingPunct="1">
              <a:spcBef>
                <a:spcPct val="0"/>
              </a:spcBef>
              <a:buNone/>
            </a:pPr>
            <a:r>
              <a:rPr kumimoji="0" lang="en-US" sz="1200" dirty="0">
                <a:solidFill>
                  <a:srgbClr val="002060"/>
                </a:solidFill>
                <a:latin typeface="Arial" pitchFamily="34" charset="0"/>
                <a:ea typeface="Times New Roman" pitchFamily="18" charset="0"/>
              </a:rPr>
              <a:t>parameter BAUDRATE=20'd19200, FREQUENCY=30'd40000000;</a:t>
            </a:r>
          </a:p>
          <a:p>
            <a:pPr lvl="0" eaLnBrk="1" hangingPunct="1">
              <a:spcBef>
                <a:spcPct val="0"/>
              </a:spcBef>
              <a:buNone/>
            </a:pPr>
            <a:r>
              <a:rPr kumimoji="0" lang="en-US" sz="1200" dirty="0">
                <a:solidFill>
                  <a:srgbClr val="002060"/>
                </a:solidFill>
                <a:latin typeface="Arial" pitchFamily="34" charset="0"/>
                <a:ea typeface="Times New Roman" pitchFamily="18" charset="0"/>
              </a:rPr>
              <a:t>wire en_16_x_baud;</a:t>
            </a:r>
          </a:p>
          <a:p>
            <a:pPr lvl="0" eaLnBrk="1" hangingPunct="1">
              <a:spcBef>
                <a:spcPct val="0"/>
              </a:spcBef>
              <a:buNone/>
            </a:pPr>
            <a:endParaRPr kumimoji="0" lang="en-US" sz="1200" dirty="0">
              <a:solidFill>
                <a:srgbClr val="002060"/>
              </a:solidFill>
              <a:latin typeface="Arial" pitchFamily="34" charset="0"/>
              <a:ea typeface="Times New Roman" pitchFamily="18" charset="0"/>
            </a:endParaRPr>
          </a:p>
          <a:p>
            <a:pPr lvl="0" eaLnBrk="1" hangingPunct="1">
              <a:spcBef>
                <a:spcPct val="0"/>
              </a:spcBef>
              <a:buNone/>
            </a:pPr>
            <a:r>
              <a:rPr kumimoji="0" lang="en-US" sz="1200" dirty="0">
                <a:solidFill>
                  <a:srgbClr val="002060"/>
                </a:solidFill>
                <a:latin typeface="Arial" pitchFamily="34" charset="0"/>
                <a:ea typeface="Times New Roman" pitchFamily="18" charset="0"/>
              </a:rPr>
              <a:t>BaudRateGenerator BaudRateUnit(en_16_x_baud, reset, clk40MHz, BAUDRATE, FREQUENCY);</a:t>
            </a:r>
          </a:p>
          <a:p>
            <a:pPr lvl="0" eaLnBrk="1" hangingPunct="1">
              <a:spcBef>
                <a:spcPct val="0"/>
              </a:spcBef>
              <a:buNone/>
            </a:pPr>
            <a:endParaRPr kumimoji="0" lang="en-US" sz="1200" dirty="0">
              <a:solidFill>
                <a:srgbClr val="002060"/>
              </a:solidFill>
              <a:latin typeface="Arial" pitchFamily="34" charset="0"/>
              <a:ea typeface="Times New Roman" pitchFamily="18" charset="0"/>
            </a:endParaRPr>
          </a:p>
          <a:p>
            <a:pPr lvl="0" eaLnBrk="1" hangingPunct="1">
              <a:spcBef>
                <a:spcPct val="0"/>
              </a:spcBef>
              <a:buNone/>
            </a:pPr>
            <a:r>
              <a:rPr kumimoji="0" lang="en-US" sz="1200" dirty="0">
                <a:solidFill>
                  <a:srgbClr val="002060"/>
                </a:solidFill>
                <a:latin typeface="Arial" pitchFamily="34" charset="0"/>
                <a:ea typeface="Times New Roman" pitchFamily="18" charset="0"/>
              </a:rPr>
              <a:t>// Signals for UART connections</a:t>
            </a:r>
          </a:p>
          <a:p>
            <a:pPr lvl="0" eaLnBrk="1" hangingPunct="1">
              <a:spcBef>
                <a:spcPct val="0"/>
              </a:spcBef>
              <a:buNone/>
            </a:pPr>
            <a:r>
              <a:rPr kumimoji="0" lang="en-US" sz="1200" dirty="0">
                <a:solidFill>
                  <a:srgbClr val="002060"/>
                </a:solidFill>
                <a:latin typeface="Arial" pitchFamily="34" charset="0"/>
                <a:ea typeface="Times New Roman" pitchFamily="18" charset="0"/>
              </a:rPr>
              <a:t>wire  	write_to_uart, tx_full, tx_half_full;</a:t>
            </a:r>
          </a:p>
          <a:p>
            <a:pPr lvl="0" eaLnBrk="1" hangingPunct="1">
              <a:spcBef>
                <a:spcPct val="0"/>
              </a:spcBef>
              <a:buNone/>
            </a:pPr>
            <a:r>
              <a:rPr kumimoji="0" lang="en-US" sz="1200" dirty="0">
                <a:solidFill>
                  <a:srgbClr val="002060"/>
                </a:solidFill>
                <a:latin typeface="Arial" pitchFamily="34" charset="0"/>
                <a:ea typeface="Times New Roman" pitchFamily="18" charset="0"/>
              </a:rPr>
              <a:t>reg  	read_from_uart;</a:t>
            </a:r>
          </a:p>
          <a:p>
            <a:pPr lvl="0" eaLnBrk="1" hangingPunct="1">
              <a:spcBef>
                <a:spcPct val="0"/>
              </a:spcBef>
              <a:buNone/>
            </a:pPr>
            <a:r>
              <a:rPr kumimoji="0" lang="en-US" sz="1200" dirty="0">
                <a:solidFill>
                  <a:srgbClr val="002060"/>
                </a:solidFill>
                <a:latin typeface="Arial" pitchFamily="34" charset="0"/>
                <a:ea typeface="Times New Roman" pitchFamily="18" charset="0"/>
              </a:rPr>
              <a:t>wire [7:0] 	rx_data;</a:t>
            </a:r>
          </a:p>
          <a:p>
            <a:pPr lvl="0" eaLnBrk="1" hangingPunct="1">
              <a:spcBef>
                <a:spcPct val="0"/>
              </a:spcBef>
              <a:buNone/>
            </a:pPr>
            <a:r>
              <a:rPr kumimoji="0" lang="en-US" sz="1200" dirty="0">
                <a:solidFill>
                  <a:srgbClr val="002060"/>
                </a:solidFill>
                <a:latin typeface="Arial" pitchFamily="34" charset="0"/>
                <a:ea typeface="Times New Roman" pitchFamily="18" charset="0"/>
              </a:rPr>
              <a:t>wire  	rx_data_present, rx_full, rx_half_full;</a:t>
            </a:r>
          </a:p>
          <a:p>
            <a:pPr lvl="0" eaLnBrk="1" hangingPunct="1">
              <a:spcBef>
                <a:spcPct val="0"/>
              </a:spcBef>
              <a:buNone/>
            </a:pPr>
            <a:r>
              <a:rPr kumimoji="0" lang="en-US" sz="1200" dirty="0">
                <a:solidFill>
                  <a:srgbClr val="002060"/>
                </a:solidFill>
                <a:latin typeface="Arial" pitchFamily="34" charset="0"/>
                <a:ea typeface="Times New Roman" pitchFamily="18" charset="0"/>
              </a:rPr>
              <a:t>wire [7:0] out_port;</a:t>
            </a:r>
          </a:p>
          <a:p>
            <a:pPr lvl="0" eaLnBrk="1" hangingPunct="1">
              <a:spcBef>
                <a:spcPct val="0"/>
              </a:spcBef>
              <a:buNone/>
            </a:pPr>
            <a:endParaRPr kumimoji="0" lang="en-US" sz="1200" dirty="0">
              <a:solidFill>
                <a:srgbClr val="002060"/>
              </a:solidFill>
              <a:latin typeface="Arial" pitchFamily="34" charset="0"/>
              <a:ea typeface="Times New Roman" pitchFamily="18" charset="0"/>
            </a:endParaRPr>
          </a:p>
          <a:p>
            <a:pPr lvl="0" eaLnBrk="1" hangingPunct="1">
              <a:spcBef>
                <a:spcPct val="0"/>
              </a:spcBef>
              <a:buNone/>
            </a:pPr>
            <a:r>
              <a:rPr kumimoji="0" lang="en-US" sz="1200" dirty="0">
                <a:solidFill>
                  <a:srgbClr val="002060"/>
                </a:solidFill>
                <a:latin typeface="Arial" pitchFamily="34" charset="0"/>
                <a:ea typeface="Times New Roman" pitchFamily="18" charset="0"/>
              </a:rPr>
              <a:t>uart_tx TransmitUnit(	.data_in({1’b0, RAM_dataout}), .write_buffer(write_to_uart), .reset_buffer(1'b0), .en_16_x_baud(en_16_x_baud), .serial_out(tx),.buffer_full(tx_full), .buffer_half_full(),.clk(clk40MHz));</a:t>
            </a:r>
          </a:p>
          <a:p>
            <a:pPr lvl="0" eaLnBrk="1" hangingPunct="1">
              <a:spcBef>
                <a:spcPct val="0"/>
              </a:spcBef>
              <a:buNone/>
            </a:pPr>
            <a:r>
              <a:rPr kumimoji="0" lang="en-US" sz="1200" dirty="0">
                <a:solidFill>
                  <a:srgbClr val="002060"/>
                </a:solidFill>
                <a:latin typeface="Arial" pitchFamily="34" charset="0"/>
                <a:ea typeface="Times New Roman" pitchFamily="18" charset="0"/>
              </a:rPr>
              <a:t>//RAM</a:t>
            </a:r>
          </a:p>
          <a:p>
            <a:pPr lvl="0" eaLnBrk="1" hangingPunct="1">
              <a:spcBef>
                <a:spcPct val="0"/>
              </a:spcBef>
              <a:buNone/>
            </a:pPr>
            <a:r>
              <a:rPr kumimoji="0" lang="en-US" sz="1200" dirty="0">
                <a:solidFill>
                  <a:srgbClr val="002060"/>
                </a:solidFill>
                <a:latin typeface="Arial" pitchFamily="34" charset="0"/>
                <a:ea typeface="Times New Roman" pitchFamily="18" charset="0"/>
              </a:rPr>
              <a:t>parameter DataLength=8;</a:t>
            </a:r>
          </a:p>
          <a:p>
            <a:pPr lvl="0" eaLnBrk="1" hangingPunct="1">
              <a:spcBef>
                <a:spcPct val="0"/>
              </a:spcBef>
              <a:buNone/>
            </a:pPr>
            <a:r>
              <a:rPr kumimoji="0" lang="en-US" sz="1200" dirty="0">
                <a:solidFill>
                  <a:srgbClr val="002060"/>
                </a:solidFill>
                <a:latin typeface="Arial" pitchFamily="34" charset="0"/>
                <a:ea typeface="Times New Roman" pitchFamily="18" charset="0"/>
              </a:rPr>
              <a:t>wire [DataLength-1:0] OutputValue;</a:t>
            </a:r>
          </a:p>
          <a:p>
            <a:pPr lvl="0" eaLnBrk="1" hangingPunct="1">
              <a:spcBef>
                <a:spcPct val="0"/>
              </a:spcBef>
              <a:buNone/>
            </a:pPr>
            <a:r>
              <a:rPr kumimoji="0" lang="en-US" sz="1200" dirty="0">
                <a:solidFill>
                  <a:srgbClr val="002060"/>
                </a:solidFill>
                <a:latin typeface="Arial" pitchFamily="34" charset="0"/>
                <a:ea typeface="Times New Roman" pitchFamily="18" charset="0"/>
              </a:rPr>
              <a:t>parameter AddressBits=5;</a:t>
            </a:r>
          </a:p>
          <a:p>
            <a:pPr lvl="0" eaLnBrk="1" hangingPunct="1">
              <a:spcBef>
                <a:spcPct val="0"/>
              </a:spcBef>
              <a:buNone/>
            </a:pPr>
            <a:r>
              <a:rPr kumimoji="0" lang="en-US" sz="1200" dirty="0">
                <a:solidFill>
                  <a:srgbClr val="002060"/>
                </a:solidFill>
                <a:latin typeface="Arial" pitchFamily="34" charset="0"/>
                <a:ea typeface="Times New Roman" pitchFamily="18" charset="0"/>
              </a:rPr>
              <a:t>wire [AddressBits-1:0] Address;</a:t>
            </a:r>
          </a:p>
          <a:p>
            <a:pPr lvl="0" eaLnBrk="1" hangingPunct="1">
              <a:spcBef>
                <a:spcPct val="0"/>
              </a:spcBef>
              <a:buNone/>
            </a:pPr>
            <a:r>
              <a:rPr kumimoji="0" lang="en-US" sz="1200" dirty="0">
                <a:solidFill>
                  <a:srgbClr val="002060"/>
                </a:solidFill>
                <a:latin typeface="Arial" pitchFamily="34" charset="0"/>
                <a:ea typeface="Times New Roman" pitchFamily="18" charset="0"/>
              </a:rPr>
              <a:t>wire [6:0] RAM_dataout;</a:t>
            </a:r>
          </a:p>
          <a:p>
            <a:pPr lvl="0" eaLnBrk="1" hangingPunct="1">
              <a:spcBef>
                <a:spcPct val="0"/>
              </a:spcBef>
              <a:buNone/>
            </a:pPr>
            <a:r>
              <a:rPr kumimoji="0" lang="en-US" sz="1200" dirty="0">
                <a:solidFill>
                  <a:srgbClr val="002060"/>
                </a:solidFill>
                <a:latin typeface="Arial" pitchFamily="34" charset="0"/>
                <a:ea typeface="Times New Roman" pitchFamily="18" charset="0"/>
              </a:rPr>
              <a:t>//RAM</a:t>
            </a:r>
          </a:p>
          <a:p>
            <a:pPr lvl="0" eaLnBrk="1" hangingPunct="1">
              <a:spcBef>
                <a:spcPct val="0"/>
              </a:spcBef>
              <a:buNone/>
            </a:pPr>
            <a:r>
              <a:rPr kumimoji="0" lang="en-US" sz="1200" dirty="0">
                <a:solidFill>
                  <a:srgbClr val="002060"/>
                </a:solidFill>
                <a:latin typeface="Arial" pitchFamily="34" charset="0"/>
                <a:ea typeface="Times New Roman" pitchFamily="18" charset="0"/>
              </a:rPr>
              <a:t>RAM21x7bits RAMUnit(1'b1, clk40MHz, reset, , Address, RAM_dataout);</a:t>
            </a:r>
          </a:p>
          <a:p>
            <a:pPr lvl="0" eaLnBrk="1" hangingPunct="1">
              <a:spcBef>
                <a:spcPct val="0"/>
              </a:spcBef>
              <a:buNone/>
            </a:pPr>
            <a:endParaRPr kumimoji="0" lang="en-US" sz="1200" dirty="0">
              <a:solidFill>
                <a:srgbClr val="002060"/>
              </a:solidFill>
              <a:latin typeface="Arial" pitchFamily="34" charset="0"/>
              <a:ea typeface="Times New Roman" pitchFamily="18" charset="0"/>
            </a:endParaRPr>
          </a:p>
          <a:p>
            <a:pPr lvl="0" eaLnBrk="1" hangingPunct="1">
              <a:spcBef>
                <a:spcPct val="0"/>
              </a:spcBef>
              <a:buNone/>
            </a:pPr>
            <a:r>
              <a:rPr kumimoji="0" lang="en-US" sz="1200" dirty="0">
                <a:solidFill>
                  <a:srgbClr val="002060"/>
                </a:solidFill>
                <a:latin typeface="Arial" pitchFamily="34" charset="0"/>
                <a:ea typeface="Times New Roman" pitchFamily="18" charset="0"/>
              </a:rPr>
              <a:t>assign start=1'b1;</a:t>
            </a:r>
          </a:p>
          <a:p>
            <a:pPr lvl="0" eaLnBrk="1" hangingPunct="1">
              <a:spcBef>
                <a:spcPct val="0"/>
              </a:spcBef>
              <a:buNone/>
            </a:pPr>
            <a:r>
              <a:rPr kumimoji="0" lang="en-US" sz="1200" dirty="0">
                <a:solidFill>
                  <a:srgbClr val="002060"/>
                </a:solidFill>
                <a:latin typeface="Arial" pitchFamily="34" charset="0"/>
                <a:ea typeface="Times New Roman" pitchFamily="18" charset="0"/>
              </a:rPr>
              <a:t>OverallController ControlUnit(tx_full, en_16_x_baud,  clk40MHz, </a:t>
            </a:r>
          </a:p>
          <a:p>
            <a:pPr lvl="0" eaLnBrk="1" hangingPunct="1">
              <a:spcBef>
                <a:spcPct val="0"/>
              </a:spcBef>
              <a:buNone/>
            </a:pPr>
            <a:r>
              <a:rPr kumimoji="0" lang="en-US" sz="1200" dirty="0">
                <a:solidFill>
                  <a:srgbClr val="002060"/>
                </a:solidFill>
                <a:latin typeface="Arial" pitchFamily="34" charset="0"/>
                <a:ea typeface="Times New Roman" pitchFamily="18" charset="0"/>
              </a:rPr>
              <a:t>reset, start, write_to_uart, Address);</a:t>
            </a:r>
          </a:p>
          <a:p>
            <a:pPr lvl="0" eaLnBrk="1" hangingPunct="1">
              <a:spcBef>
                <a:spcPct val="0"/>
              </a:spcBef>
              <a:buNone/>
            </a:pPr>
            <a:r>
              <a:rPr kumimoji="0" lang="en-US" sz="1200" dirty="0">
                <a:solidFill>
                  <a:srgbClr val="002060"/>
                </a:solidFill>
                <a:latin typeface="Arial" pitchFamily="34" charset="0"/>
                <a:ea typeface="Times New Roman" pitchFamily="18" charset="0"/>
              </a:rPr>
              <a:t>endmodule</a:t>
            </a:r>
          </a:p>
        </p:txBody>
      </p:sp>
    </p:spTree>
    <p:extLst>
      <p:ext uri="{BB962C8B-B14F-4D97-AF65-F5344CB8AC3E}">
        <p14:creationId xmlns:p14="http://schemas.microsoft.com/office/powerpoint/2010/main" val="12538275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Overall Controller</a:t>
            </a:r>
          </a:p>
        </p:txBody>
      </p:sp>
      <p:sp>
        <p:nvSpPr>
          <p:cNvPr id="16386" name="Rectangle 2"/>
          <p:cNvSpPr>
            <a:spLocks noChangeArrowheads="1"/>
          </p:cNvSpPr>
          <p:nvPr/>
        </p:nvSpPr>
        <p:spPr bwMode="auto">
          <a:xfrm>
            <a:off x="0" y="-276999"/>
            <a:ext cx="359394" cy="55399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srgbClr val="002060"/>
              </a:solidFill>
            </a:endParaRPr>
          </a:p>
        </p:txBody>
      </p:sp>
      <p:grpSp>
        <p:nvGrpSpPr>
          <p:cNvPr id="16393" name="Group 16392">
            <a:extLst>
              <a:ext uri="{FF2B5EF4-FFF2-40B4-BE49-F238E27FC236}">
                <a16:creationId xmlns:a16="http://schemas.microsoft.com/office/drawing/2014/main" id="{64F26161-DE95-4484-8B3B-D7071C0F03A7}"/>
              </a:ext>
            </a:extLst>
          </p:cNvPr>
          <p:cNvGrpSpPr/>
          <p:nvPr/>
        </p:nvGrpSpPr>
        <p:grpSpPr>
          <a:xfrm>
            <a:off x="1866481" y="589440"/>
            <a:ext cx="7133977" cy="5494696"/>
            <a:chOff x="67663" y="736324"/>
            <a:chExt cx="7133977" cy="5494696"/>
          </a:xfrm>
        </p:grpSpPr>
        <p:sp>
          <p:nvSpPr>
            <p:cNvPr id="9" name="Rounded Rectangle 23">
              <a:extLst>
                <a:ext uri="{FF2B5EF4-FFF2-40B4-BE49-F238E27FC236}">
                  <a16:creationId xmlns:a16="http://schemas.microsoft.com/office/drawing/2014/main" id="{5D979D8A-C427-4546-BA29-837ED8066D30}"/>
                </a:ext>
              </a:extLst>
            </p:cNvPr>
            <p:cNvSpPr/>
            <p:nvPr/>
          </p:nvSpPr>
          <p:spPr bwMode="auto">
            <a:xfrm>
              <a:off x="911511" y="736324"/>
              <a:ext cx="777406" cy="397565"/>
            </a:xfrm>
            <a:prstGeom prst="roundRect">
              <a:avLst/>
            </a:prstGeom>
            <a:noFill/>
            <a:ln w="9525" cap="flat" cmpd="sng" algn="ctr">
              <a:solidFill>
                <a:schemeClr val="bg2"/>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None/>
              </a:pPr>
              <a:r>
                <a:rPr lang="en-US" sz="1600" dirty="0">
                  <a:solidFill>
                    <a:srgbClr val="002060"/>
                  </a:solidFill>
                  <a:latin typeface="Arial" pitchFamily="34" charset="0"/>
                  <a:cs typeface="Arial" pitchFamily="34" charset="0"/>
                </a:rPr>
                <a:t>Reset</a:t>
              </a:r>
            </a:p>
          </p:txBody>
        </p:sp>
        <p:sp>
          <p:nvSpPr>
            <p:cNvPr id="10" name="AutoShape 39">
              <a:extLst>
                <a:ext uri="{FF2B5EF4-FFF2-40B4-BE49-F238E27FC236}">
                  <a16:creationId xmlns:a16="http://schemas.microsoft.com/office/drawing/2014/main" id="{811CB437-BD21-47FC-BC2F-9B334054959B}"/>
                </a:ext>
              </a:extLst>
            </p:cNvPr>
            <p:cNvSpPr>
              <a:spLocks noChangeArrowheads="1"/>
            </p:cNvSpPr>
            <p:nvPr/>
          </p:nvSpPr>
          <p:spPr bwMode="auto">
            <a:xfrm>
              <a:off x="2629186" y="1210089"/>
              <a:ext cx="1485614" cy="800100"/>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dirty="0">
                  <a:solidFill>
                    <a:srgbClr val="002060"/>
                  </a:solidFill>
                  <a:latin typeface="Arial" pitchFamily="34" charset="0"/>
                  <a:ea typeface="Times New Roman" pitchFamily="18" charset="0"/>
                </a:rPr>
                <a:t>write_to_uart&lt;=0; Address&lt;=0</a:t>
              </a:r>
              <a:endParaRPr kumimoji="0" lang="en-US" sz="1200" b="0" i="0" u="none" strike="noStrike" cap="none" normalizeH="0" baseline="0" dirty="0">
                <a:ln>
                  <a:noFill/>
                </a:ln>
                <a:solidFill>
                  <a:srgbClr val="002060"/>
                </a:solidFill>
                <a:effectLst/>
                <a:latin typeface="Arial" pitchFamily="34" charset="0"/>
              </a:endParaRPr>
            </a:p>
          </p:txBody>
        </p:sp>
        <p:sp>
          <p:nvSpPr>
            <p:cNvPr id="11" name="AutoShape 38">
              <a:extLst>
                <a:ext uri="{FF2B5EF4-FFF2-40B4-BE49-F238E27FC236}">
                  <a16:creationId xmlns:a16="http://schemas.microsoft.com/office/drawing/2014/main" id="{91572CD4-5E52-4A43-815B-2C815539CDB1}"/>
                </a:ext>
              </a:extLst>
            </p:cNvPr>
            <p:cNvSpPr>
              <a:spLocks noChangeArrowheads="1"/>
            </p:cNvSpPr>
            <p:nvPr/>
          </p:nvSpPr>
          <p:spPr bwMode="auto">
            <a:xfrm>
              <a:off x="2638616" y="2276889"/>
              <a:ext cx="1466755" cy="68580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rgbClr val="002060"/>
                  </a:solidFill>
                  <a:effectLst/>
                  <a:latin typeface="Times" pitchFamily="18" charset="0"/>
                  <a:ea typeface="Times New Roman" pitchFamily="18" charset="0"/>
                </a:rPr>
                <a:t>Start</a:t>
              </a:r>
              <a:endParaRPr kumimoji="0" lang="en-US" sz="1500" b="0" i="0" u="none" strike="noStrike" cap="none" normalizeH="0" baseline="0" dirty="0">
                <a:ln>
                  <a:noFill/>
                </a:ln>
                <a:solidFill>
                  <a:srgbClr val="002060"/>
                </a:solidFill>
                <a:effectLst/>
                <a:latin typeface="Times" pitchFamily="18" charset="0"/>
              </a:endParaRPr>
            </a:p>
          </p:txBody>
        </p:sp>
        <p:sp>
          <p:nvSpPr>
            <p:cNvPr id="12" name="AutoShape 36">
              <a:extLst>
                <a:ext uri="{FF2B5EF4-FFF2-40B4-BE49-F238E27FC236}">
                  <a16:creationId xmlns:a16="http://schemas.microsoft.com/office/drawing/2014/main" id="{6A5FDC2C-B3B8-48AA-BD39-3475BB0534EA}"/>
                </a:ext>
              </a:extLst>
            </p:cNvPr>
            <p:cNvSpPr>
              <a:spLocks noChangeArrowheads="1"/>
            </p:cNvSpPr>
            <p:nvPr/>
          </p:nvSpPr>
          <p:spPr bwMode="auto">
            <a:xfrm>
              <a:off x="2186226" y="3191289"/>
              <a:ext cx="2371535" cy="838200"/>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dirty="0">
                  <a:solidFill>
                    <a:srgbClr val="002060"/>
                  </a:solidFill>
                  <a:latin typeface="Arial" pitchFamily="34" charset="0"/>
                  <a:ea typeface="Times New Roman" pitchFamily="18" charset="0"/>
                </a:rPr>
                <a:t>write_to_uart&lt;=0; Address&lt;=0</a:t>
              </a:r>
              <a:endParaRPr kumimoji="0" lang="en-US" sz="1600" b="0" i="0" u="none" strike="noStrike" cap="none" normalizeH="0" baseline="0" dirty="0">
                <a:ln>
                  <a:noFill/>
                </a:ln>
                <a:solidFill>
                  <a:srgbClr val="002060"/>
                </a:solidFill>
                <a:effectLst/>
                <a:latin typeface="Arial" pitchFamily="34" charset="0"/>
              </a:endParaRPr>
            </a:p>
          </p:txBody>
        </p:sp>
        <p:sp>
          <p:nvSpPr>
            <p:cNvPr id="13" name="Text Box 19">
              <a:extLst>
                <a:ext uri="{FF2B5EF4-FFF2-40B4-BE49-F238E27FC236}">
                  <a16:creationId xmlns:a16="http://schemas.microsoft.com/office/drawing/2014/main" id="{32DC7C86-4167-4583-B8E9-C7CA067600A8}"/>
                </a:ext>
              </a:extLst>
            </p:cNvPr>
            <p:cNvSpPr txBox="1">
              <a:spLocks noChangeArrowheads="1"/>
            </p:cNvSpPr>
            <p:nvPr/>
          </p:nvSpPr>
          <p:spPr bwMode="auto">
            <a:xfrm>
              <a:off x="2409921" y="981489"/>
              <a:ext cx="962073" cy="228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dirty="0">
                  <a:solidFill>
                    <a:srgbClr val="002060"/>
                  </a:solidFill>
                  <a:latin typeface="Arial" pitchFamily="34" charset="0"/>
                </a:rPr>
                <a:t>Initial</a:t>
              </a:r>
              <a:endParaRPr kumimoji="0" lang="en-US" sz="1800" b="0" i="0" u="none" strike="noStrike" cap="none" normalizeH="0" baseline="0" dirty="0">
                <a:ln>
                  <a:noFill/>
                </a:ln>
                <a:solidFill>
                  <a:srgbClr val="002060"/>
                </a:solidFill>
                <a:effectLst/>
                <a:latin typeface="Arial" pitchFamily="34" charset="0"/>
              </a:endParaRPr>
            </a:p>
          </p:txBody>
        </p:sp>
        <p:sp>
          <p:nvSpPr>
            <p:cNvPr id="14" name="Text Box 18">
              <a:extLst>
                <a:ext uri="{FF2B5EF4-FFF2-40B4-BE49-F238E27FC236}">
                  <a16:creationId xmlns:a16="http://schemas.microsoft.com/office/drawing/2014/main" id="{1A510BD8-CD8A-4DBA-A1D9-7B557F81B5C8}"/>
                </a:ext>
              </a:extLst>
            </p:cNvPr>
            <p:cNvSpPr txBox="1">
              <a:spLocks noChangeArrowheads="1"/>
            </p:cNvSpPr>
            <p:nvPr/>
          </p:nvSpPr>
          <p:spPr bwMode="auto">
            <a:xfrm>
              <a:off x="2241438" y="2929558"/>
              <a:ext cx="818620" cy="25179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dirty="0">
                  <a:solidFill>
                    <a:srgbClr val="002060"/>
                  </a:solidFill>
                  <a:latin typeface="Arial" pitchFamily="34" charset="0"/>
                </a:rPr>
                <a:t>Wait</a:t>
              </a:r>
              <a:endParaRPr kumimoji="0" lang="en-US" sz="1800" b="0" i="0" u="none" strike="noStrike" cap="none" normalizeH="0" baseline="0" dirty="0">
                <a:ln>
                  <a:noFill/>
                </a:ln>
                <a:solidFill>
                  <a:srgbClr val="002060"/>
                </a:solidFill>
                <a:effectLst/>
                <a:latin typeface="Arial" pitchFamily="34" charset="0"/>
              </a:endParaRPr>
            </a:p>
          </p:txBody>
        </p:sp>
        <p:sp>
          <p:nvSpPr>
            <p:cNvPr id="15" name="Text Box 11">
              <a:extLst>
                <a:ext uri="{FF2B5EF4-FFF2-40B4-BE49-F238E27FC236}">
                  <a16:creationId xmlns:a16="http://schemas.microsoft.com/office/drawing/2014/main" id="{9005216B-E1F7-463C-B54E-BA70E0D388F6}"/>
                </a:ext>
              </a:extLst>
            </p:cNvPr>
            <p:cNvSpPr txBox="1">
              <a:spLocks noChangeArrowheads="1"/>
            </p:cNvSpPr>
            <p:nvPr/>
          </p:nvSpPr>
          <p:spPr bwMode="auto">
            <a:xfrm>
              <a:off x="6487456" y="2902811"/>
              <a:ext cx="714184" cy="30528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dirty="0">
                  <a:solidFill>
                    <a:srgbClr val="002060"/>
                  </a:solidFill>
                  <a:latin typeface="Arial" pitchFamily="34" charset="0"/>
                </a:rPr>
                <a:t>Yes</a:t>
              </a:r>
              <a:endParaRPr kumimoji="0" lang="en-US" sz="1800" b="0" i="0" u="none" strike="noStrike" cap="none" normalizeH="0" baseline="0" dirty="0">
                <a:ln>
                  <a:noFill/>
                </a:ln>
                <a:solidFill>
                  <a:srgbClr val="002060"/>
                </a:solidFill>
                <a:effectLst/>
                <a:latin typeface="Arial" pitchFamily="34" charset="0"/>
              </a:endParaRPr>
            </a:p>
          </p:txBody>
        </p:sp>
        <p:sp>
          <p:nvSpPr>
            <p:cNvPr id="16" name="Text Box 9">
              <a:extLst>
                <a:ext uri="{FF2B5EF4-FFF2-40B4-BE49-F238E27FC236}">
                  <a16:creationId xmlns:a16="http://schemas.microsoft.com/office/drawing/2014/main" id="{A8A9CA5F-35D9-4C37-A2CD-F49FEBD8AC0F}"/>
                </a:ext>
              </a:extLst>
            </p:cNvPr>
            <p:cNvSpPr txBox="1">
              <a:spLocks noChangeArrowheads="1"/>
            </p:cNvSpPr>
            <p:nvPr/>
          </p:nvSpPr>
          <p:spPr bwMode="auto">
            <a:xfrm>
              <a:off x="2409921" y="2203174"/>
              <a:ext cx="799755" cy="22363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2060"/>
                  </a:solidFill>
                  <a:effectLst/>
                  <a:latin typeface="Arial" pitchFamily="34" charset="0"/>
                </a:rPr>
                <a:t>No</a:t>
              </a:r>
            </a:p>
          </p:txBody>
        </p:sp>
        <p:sp>
          <p:nvSpPr>
            <p:cNvPr id="17" name="Text Box 8">
              <a:extLst>
                <a:ext uri="{FF2B5EF4-FFF2-40B4-BE49-F238E27FC236}">
                  <a16:creationId xmlns:a16="http://schemas.microsoft.com/office/drawing/2014/main" id="{C4AC5F91-6597-483D-B625-8111C550AEEB}"/>
                </a:ext>
              </a:extLst>
            </p:cNvPr>
            <p:cNvSpPr txBox="1">
              <a:spLocks noChangeArrowheads="1"/>
            </p:cNvSpPr>
            <p:nvPr/>
          </p:nvSpPr>
          <p:spPr bwMode="auto">
            <a:xfrm>
              <a:off x="3495124" y="2753139"/>
              <a:ext cx="629098" cy="4373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dirty="0">
                  <a:solidFill>
                    <a:srgbClr val="002060"/>
                  </a:solidFill>
                  <a:latin typeface="Arial" pitchFamily="34" charset="0"/>
                </a:rPr>
                <a:t>Yes</a:t>
              </a:r>
              <a:endParaRPr kumimoji="0" lang="en-US" sz="1800" b="0" i="0" u="none" strike="noStrike" cap="none" normalizeH="0" baseline="0" dirty="0">
                <a:ln>
                  <a:noFill/>
                </a:ln>
                <a:solidFill>
                  <a:srgbClr val="002060"/>
                </a:solidFill>
                <a:effectLst/>
                <a:latin typeface="Arial" pitchFamily="34" charset="0"/>
              </a:endParaRPr>
            </a:p>
          </p:txBody>
        </p:sp>
        <p:sp>
          <p:nvSpPr>
            <p:cNvPr id="18" name="AutoShape 38">
              <a:extLst>
                <a:ext uri="{FF2B5EF4-FFF2-40B4-BE49-F238E27FC236}">
                  <a16:creationId xmlns:a16="http://schemas.microsoft.com/office/drawing/2014/main" id="{BB053657-9B89-4BC2-A852-1895702465FA}"/>
                </a:ext>
              </a:extLst>
            </p:cNvPr>
            <p:cNvSpPr>
              <a:spLocks noChangeArrowheads="1"/>
            </p:cNvSpPr>
            <p:nvPr/>
          </p:nvSpPr>
          <p:spPr bwMode="auto">
            <a:xfrm>
              <a:off x="896652" y="3984222"/>
              <a:ext cx="1466755" cy="68580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lvl="0" algn="ctr" eaLnBrk="1" hangingPunct="1">
                <a:spcBef>
                  <a:spcPct val="0"/>
                </a:spcBef>
                <a:buNone/>
              </a:pPr>
              <a:r>
                <a:rPr kumimoji="0" lang="en-US" sz="1400" dirty="0">
                  <a:solidFill>
                    <a:srgbClr val="002060"/>
                  </a:solidFill>
                  <a:latin typeface="Times" pitchFamily="18" charset="0"/>
                </a:rPr>
                <a:t>Tx_full</a:t>
              </a:r>
            </a:p>
          </p:txBody>
        </p:sp>
        <p:sp>
          <p:nvSpPr>
            <p:cNvPr id="19" name="AutoShape 36">
              <a:extLst>
                <a:ext uri="{FF2B5EF4-FFF2-40B4-BE49-F238E27FC236}">
                  <a16:creationId xmlns:a16="http://schemas.microsoft.com/office/drawing/2014/main" id="{8D48C312-3B8A-4E35-9733-AC756E72FF78}"/>
                </a:ext>
              </a:extLst>
            </p:cNvPr>
            <p:cNvSpPr>
              <a:spLocks noChangeArrowheads="1"/>
            </p:cNvSpPr>
            <p:nvPr/>
          </p:nvSpPr>
          <p:spPr bwMode="auto">
            <a:xfrm>
              <a:off x="2919603" y="5249337"/>
              <a:ext cx="2371535" cy="981683"/>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dirty="0">
                  <a:solidFill>
                    <a:srgbClr val="002060"/>
                  </a:solidFill>
                  <a:latin typeface="Arial" pitchFamily="34" charset="0"/>
                  <a:ea typeface="Times New Roman" pitchFamily="18" charset="0"/>
                </a:rPr>
                <a:t>write_to_uart&lt;=1; if(Address!=#chars) Address&lt;=+1 else Address=0</a:t>
              </a:r>
              <a:endParaRPr kumimoji="0" lang="en-US" sz="1600" b="0" i="0" u="none" strike="noStrike" cap="none" normalizeH="0" baseline="0" dirty="0">
                <a:ln>
                  <a:noFill/>
                </a:ln>
                <a:solidFill>
                  <a:srgbClr val="002060"/>
                </a:solidFill>
                <a:effectLst/>
                <a:latin typeface="Arial" pitchFamily="34" charset="0"/>
              </a:endParaRPr>
            </a:p>
          </p:txBody>
        </p:sp>
        <p:sp>
          <p:nvSpPr>
            <p:cNvPr id="20" name="AutoShape 38">
              <a:extLst>
                <a:ext uri="{FF2B5EF4-FFF2-40B4-BE49-F238E27FC236}">
                  <a16:creationId xmlns:a16="http://schemas.microsoft.com/office/drawing/2014/main" id="{11908D0F-DB6D-4625-9948-97E41C489967}"/>
                </a:ext>
              </a:extLst>
            </p:cNvPr>
            <p:cNvSpPr>
              <a:spLocks noChangeArrowheads="1"/>
            </p:cNvSpPr>
            <p:nvPr/>
          </p:nvSpPr>
          <p:spPr bwMode="auto">
            <a:xfrm>
              <a:off x="5308417" y="3248439"/>
              <a:ext cx="1800050" cy="68580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lvl="0" algn="ctr" eaLnBrk="1" hangingPunct="1">
                <a:spcBef>
                  <a:spcPct val="0"/>
                </a:spcBef>
                <a:buNone/>
              </a:pPr>
              <a:r>
                <a:rPr kumimoji="0" lang="en-US" sz="1400" dirty="0">
                  <a:solidFill>
                    <a:srgbClr val="002060"/>
                  </a:solidFill>
                  <a:latin typeface="Times" pitchFamily="18" charset="0"/>
                </a:rPr>
                <a:t>Address==#Chars</a:t>
              </a:r>
            </a:p>
          </p:txBody>
        </p:sp>
        <p:cxnSp>
          <p:nvCxnSpPr>
            <p:cNvPr id="21" name="Elbow Connector 3">
              <a:extLst>
                <a:ext uri="{FF2B5EF4-FFF2-40B4-BE49-F238E27FC236}">
                  <a16:creationId xmlns:a16="http://schemas.microsoft.com/office/drawing/2014/main" id="{9923E546-1177-4617-AD94-7104679D960E}"/>
                </a:ext>
              </a:extLst>
            </p:cNvPr>
            <p:cNvCxnSpPr>
              <a:stCxn id="10" idx="2"/>
              <a:endCxn id="11" idx="0"/>
            </p:cNvCxnSpPr>
            <p:nvPr/>
          </p:nvCxnSpPr>
          <p:spPr bwMode="auto">
            <a:xfrm rot="16200000" flipH="1">
              <a:off x="3238643" y="2143538"/>
              <a:ext cx="266700" cy="1"/>
            </a:xfrm>
            <a:prstGeom prst="bentConnector3">
              <a:avLst/>
            </a:prstGeom>
            <a:solidFill>
              <a:schemeClr val="accent1"/>
            </a:solidFill>
            <a:ln w="38100" cap="flat" cmpd="sng" algn="ctr">
              <a:solidFill>
                <a:srgbClr val="0000CC"/>
              </a:solidFill>
              <a:prstDash val="solid"/>
              <a:miter lim="800000"/>
              <a:headEnd type="none" w="med" len="med"/>
              <a:tailEnd type="arrow"/>
            </a:ln>
            <a:effectLst/>
          </p:spPr>
        </p:cxnSp>
        <p:cxnSp>
          <p:nvCxnSpPr>
            <p:cNvPr id="22" name="Elbow Connector 48">
              <a:extLst>
                <a:ext uri="{FF2B5EF4-FFF2-40B4-BE49-F238E27FC236}">
                  <a16:creationId xmlns:a16="http://schemas.microsoft.com/office/drawing/2014/main" id="{41B8E69F-BFAF-4A84-830E-7C3DE5519D19}"/>
                </a:ext>
              </a:extLst>
            </p:cNvPr>
            <p:cNvCxnSpPr/>
            <p:nvPr/>
          </p:nvCxnSpPr>
          <p:spPr bwMode="auto">
            <a:xfrm rot="16200000" flipH="1">
              <a:off x="3248072" y="3076989"/>
              <a:ext cx="266700" cy="1"/>
            </a:xfrm>
            <a:prstGeom prst="bentConnector3">
              <a:avLst>
                <a:gd name="adj1" fmla="val 79814"/>
              </a:avLst>
            </a:prstGeom>
            <a:solidFill>
              <a:schemeClr val="accent1"/>
            </a:solidFill>
            <a:ln w="38100" cap="flat" cmpd="sng" algn="ctr">
              <a:solidFill>
                <a:srgbClr val="0000CC"/>
              </a:solidFill>
              <a:prstDash val="solid"/>
              <a:miter lim="800000"/>
              <a:headEnd type="none" w="med" len="med"/>
              <a:tailEnd type="arrow"/>
            </a:ln>
            <a:effectLst/>
          </p:spPr>
        </p:cxnSp>
        <p:cxnSp>
          <p:nvCxnSpPr>
            <p:cNvPr id="23" name="Elbow Connector 7">
              <a:extLst>
                <a:ext uri="{FF2B5EF4-FFF2-40B4-BE49-F238E27FC236}">
                  <a16:creationId xmlns:a16="http://schemas.microsoft.com/office/drawing/2014/main" id="{293BF52A-FDA0-4E94-9948-881A2A607801}"/>
                </a:ext>
              </a:extLst>
            </p:cNvPr>
            <p:cNvCxnSpPr>
              <a:stCxn id="11" idx="1"/>
              <a:endCxn id="10" idx="1"/>
            </p:cNvCxnSpPr>
            <p:nvPr/>
          </p:nvCxnSpPr>
          <p:spPr bwMode="auto">
            <a:xfrm rot="10800000">
              <a:off x="2629186" y="1610139"/>
              <a:ext cx="9430" cy="1009650"/>
            </a:xfrm>
            <a:prstGeom prst="bentConnector3">
              <a:avLst>
                <a:gd name="adj1" fmla="val 2524178"/>
              </a:avLst>
            </a:prstGeom>
            <a:solidFill>
              <a:schemeClr val="accent1"/>
            </a:solidFill>
            <a:ln w="38100" cap="flat" cmpd="sng" algn="ctr">
              <a:solidFill>
                <a:srgbClr val="0000CC"/>
              </a:solidFill>
              <a:prstDash val="solid"/>
              <a:miter lim="800000"/>
              <a:headEnd type="none" w="med" len="med"/>
              <a:tailEnd type="arrow"/>
            </a:ln>
            <a:effectLst/>
          </p:spPr>
        </p:cxnSp>
        <p:cxnSp>
          <p:nvCxnSpPr>
            <p:cNvPr id="24" name="Elbow Connector 53">
              <a:extLst>
                <a:ext uri="{FF2B5EF4-FFF2-40B4-BE49-F238E27FC236}">
                  <a16:creationId xmlns:a16="http://schemas.microsoft.com/office/drawing/2014/main" id="{48C9B397-23FF-478F-ABD9-F59B0DEE0DA5}"/>
                </a:ext>
              </a:extLst>
            </p:cNvPr>
            <p:cNvCxnSpPr>
              <a:cxnSpLocks/>
              <a:stCxn id="18" idx="0"/>
              <a:endCxn id="12" idx="1"/>
            </p:cNvCxnSpPr>
            <p:nvPr/>
          </p:nvCxnSpPr>
          <p:spPr bwMode="auto">
            <a:xfrm rot="5400000" flipH="1" flipV="1">
              <a:off x="1721212" y="3519208"/>
              <a:ext cx="373833" cy="556196"/>
            </a:xfrm>
            <a:prstGeom prst="bentConnector2">
              <a:avLst/>
            </a:prstGeom>
            <a:solidFill>
              <a:schemeClr val="accent1"/>
            </a:solidFill>
            <a:ln w="38100" cap="flat" cmpd="sng" algn="ctr">
              <a:solidFill>
                <a:srgbClr val="0000CC"/>
              </a:solidFill>
              <a:prstDash val="solid"/>
              <a:miter lim="800000"/>
              <a:headEnd type="none" w="med" len="med"/>
              <a:tailEnd type="arrow"/>
            </a:ln>
            <a:effectLst/>
          </p:spPr>
        </p:cxnSp>
        <p:sp>
          <p:nvSpPr>
            <p:cNvPr id="25" name="Text Box 9">
              <a:extLst>
                <a:ext uri="{FF2B5EF4-FFF2-40B4-BE49-F238E27FC236}">
                  <a16:creationId xmlns:a16="http://schemas.microsoft.com/office/drawing/2014/main" id="{5E79EE28-28E5-4666-9095-062825D16ABA}"/>
                </a:ext>
              </a:extLst>
            </p:cNvPr>
            <p:cNvSpPr txBox="1">
              <a:spLocks noChangeArrowheads="1"/>
            </p:cNvSpPr>
            <p:nvPr/>
          </p:nvSpPr>
          <p:spPr bwMode="auto">
            <a:xfrm>
              <a:off x="1011463" y="3690731"/>
              <a:ext cx="700388" cy="19961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dirty="0">
                  <a:solidFill>
                    <a:srgbClr val="002060"/>
                  </a:solidFill>
                  <a:latin typeface="Arial" pitchFamily="34" charset="0"/>
                </a:rPr>
                <a:t>Yes</a:t>
              </a:r>
              <a:endParaRPr kumimoji="0" lang="en-US" sz="1800" b="0" i="0" u="none" strike="noStrike" cap="none" normalizeH="0" baseline="0" dirty="0">
                <a:ln>
                  <a:noFill/>
                </a:ln>
                <a:solidFill>
                  <a:srgbClr val="002060"/>
                </a:solidFill>
                <a:effectLst/>
                <a:latin typeface="Arial" pitchFamily="34" charset="0"/>
              </a:endParaRPr>
            </a:p>
          </p:txBody>
        </p:sp>
        <p:cxnSp>
          <p:nvCxnSpPr>
            <p:cNvPr id="26" name="Elbow Connector 58">
              <a:extLst>
                <a:ext uri="{FF2B5EF4-FFF2-40B4-BE49-F238E27FC236}">
                  <a16:creationId xmlns:a16="http://schemas.microsoft.com/office/drawing/2014/main" id="{431A576E-7A76-4F45-AA7B-550B93B50903}"/>
                </a:ext>
              </a:extLst>
            </p:cNvPr>
            <p:cNvCxnSpPr>
              <a:cxnSpLocks/>
              <a:stCxn id="46" idx="3"/>
              <a:endCxn id="19" idx="1"/>
            </p:cNvCxnSpPr>
            <p:nvPr/>
          </p:nvCxnSpPr>
          <p:spPr bwMode="auto">
            <a:xfrm>
              <a:off x="2295421" y="5579993"/>
              <a:ext cx="624182" cy="160186"/>
            </a:xfrm>
            <a:prstGeom prst="bentConnector3">
              <a:avLst>
                <a:gd name="adj1" fmla="val 50000"/>
              </a:avLst>
            </a:prstGeom>
            <a:solidFill>
              <a:schemeClr val="accent1"/>
            </a:solidFill>
            <a:ln w="38100" cap="flat" cmpd="sng" algn="ctr">
              <a:solidFill>
                <a:srgbClr val="0000CC"/>
              </a:solidFill>
              <a:prstDash val="solid"/>
              <a:miter lim="800000"/>
              <a:headEnd type="none" w="med" len="med"/>
              <a:tailEnd type="arrow"/>
            </a:ln>
            <a:effectLst/>
          </p:spPr>
        </p:cxnSp>
        <p:cxnSp>
          <p:nvCxnSpPr>
            <p:cNvPr id="27" name="Elbow Connector 59">
              <a:extLst>
                <a:ext uri="{FF2B5EF4-FFF2-40B4-BE49-F238E27FC236}">
                  <a16:creationId xmlns:a16="http://schemas.microsoft.com/office/drawing/2014/main" id="{4E19B17E-2B66-47FF-91D6-516B76AEC273}"/>
                </a:ext>
              </a:extLst>
            </p:cNvPr>
            <p:cNvCxnSpPr>
              <a:cxnSpLocks/>
              <a:stCxn id="12" idx="2"/>
              <a:endCxn id="18" idx="3"/>
            </p:cNvCxnSpPr>
            <p:nvPr/>
          </p:nvCxnSpPr>
          <p:spPr bwMode="auto">
            <a:xfrm rot="5400000">
              <a:off x="2718885" y="3674012"/>
              <a:ext cx="297633" cy="1008587"/>
            </a:xfrm>
            <a:prstGeom prst="bentConnector2">
              <a:avLst/>
            </a:prstGeom>
            <a:solidFill>
              <a:schemeClr val="accent1"/>
            </a:solidFill>
            <a:ln w="38100" cap="flat" cmpd="sng" algn="ctr">
              <a:solidFill>
                <a:srgbClr val="0000CC"/>
              </a:solidFill>
              <a:prstDash val="solid"/>
              <a:miter lim="800000"/>
              <a:headEnd type="none" w="med" len="med"/>
              <a:tailEnd type="arrow"/>
            </a:ln>
            <a:effectLst/>
          </p:spPr>
        </p:cxnSp>
        <p:cxnSp>
          <p:nvCxnSpPr>
            <p:cNvPr id="28" name="Elbow Connector 62">
              <a:extLst>
                <a:ext uri="{FF2B5EF4-FFF2-40B4-BE49-F238E27FC236}">
                  <a16:creationId xmlns:a16="http://schemas.microsoft.com/office/drawing/2014/main" id="{B64268B0-2B01-4E20-B67C-E6CCD3DB1369}"/>
                </a:ext>
              </a:extLst>
            </p:cNvPr>
            <p:cNvCxnSpPr>
              <a:cxnSpLocks/>
              <a:stCxn id="19" idx="2"/>
              <a:endCxn id="20" idx="2"/>
            </p:cNvCxnSpPr>
            <p:nvPr/>
          </p:nvCxnSpPr>
          <p:spPr bwMode="auto">
            <a:xfrm rot="5400000" flipH="1" flipV="1">
              <a:off x="4008515" y="4031094"/>
              <a:ext cx="2296781" cy="2103071"/>
            </a:xfrm>
            <a:prstGeom prst="bentConnector3">
              <a:avLst>
                <a:gd name="adj1" fmla="val -9953"/>
              </a:avLst>
            </a:prstGeom>
            <a:solidFill>
              <a:schemeClr val="accent1"/>
            </a:solidFill>
            <a:ln w="38100" cap="flat" cmpd="sng" algn="ctr">
              <a:solidFill>
                <a:srgbClr val="0000CC"/>
              </a:solidFill>
              <a:prstDash val="solid"/>
              <a:miter lim="800000"/>
              <a:headEnd type="none" w="med" len="med"/>
              <a:tailEnd type="arrow"/>
            </a:ln>
            <a:effectLst/>
          </p:spPr>
        </p:cxnSp>
        <p:cxnSp>
          <p:nvCxnSpPr>
            <p:cNvPr id="29" name="Elbow Connector 65">
              <a:extLst>
                <a:ext uri="{FF2B5EF4-FFF2-40B4-BE49-F238E27FC236}">
                  <a16:creationId xmlns:a16="http://schemas.microsoft.com/office/drawing/2014/main" id="{0BA2F6DF-1113-44A1-B915-4CAB2F8AF5A7}"/>
                </a:ext>
              </a:extLst>
            </p:cNvPr>
            <p:cNvCxnSpPr>
              <a:cxnSpLocks/>
              <a:stCxn id="20" idx="1"/>
            </p:cNvCxnSpPr>
            <p:nvPr/>
          </p:nvCxnSpPr>
          <p:spPr bwMode="auto">
            <a:xfrm rot="10800000">
              <a:off x="4543849" y="3538745"/>
              <a:ext cx="764568" cy="52594"/>
            </a:xfrm>
            <a:prstGeom prst="bentConnector3">
              <a:avLst>
                <a:gd name="adj1" fmla="val 50000"/>
              </a:avLst>
            </a:prstGeom>
            <a:solidFill>
              <a:schemeClr val="accent1"/>
            </a:solidFill>
            <a:ln w="38100" cap="flat" cmpd="sng" algn="ctr">
              <a:solidFill>
                <a:srgbClr val="0000CC"/>
              </a:solidFill>
              <a:prstDash val="solid"/>
              <a:miter lim="800000"/>
              <a:headEnd type="none" w="med" len="med"/>
              <a:tailEnd type="arrow"/>
            </a:ln>
            <a:effectLst/>
          </p:spPr>
        </p:cxnSp>
        <p:cxnSp>
          <p:nvCxnSpPr>
            <p:cNvPr id="30" name="Elbow Connector 69">
              <a:extLst>
                <a:ext uri="{FF2B5EF4-FFF2-40B4-BE49-F238E27FC236}">
                  <a16:creationId xmlns:a16="http://schemas.microsoft.com/office/drawing/2014/main" id="{CAE7BDE1-9B7B-40EA-92E2-4F173F5E7766}"/>
                </a:ext>
              </a:extLst>
            </p:cNvPr>
            <p:cNvCxnSpPr>
              <a:cxnSpLocks/>
              <a:stCxn id="20" idx="0"/>
              <a:endCxn id="10" idx="3"/>
            </p:cNvCxnSpPr>
            <p:nvPr/>
          </p:nvCxnSpPr>
          <p:spPr bwMode="auto">
            <a:xfrm rot="16200000" flipV="1">
              <a:off x="4342471" y="1382468"/>
              <a:ext cx="1638300" cy="2093642"/>
            </a:xfrm>
            <a:prstGeom prst="bentConnector2">
              <a:avLst/>
            </a:prstGeom>
            <a:solidFill>
              <a:schemeClr val="accent1"/>
            </a:solidFill>
            <a:ln w="38100" cap="flat" cmpd="sng" algn="ctr">
              <a:solidFill>
                <a:srgbClr val="0000CC"/>
              </a:solidFill>
              <a:prstDash val="solid"/>
              <a:miter lim="800000"/>
              <a:headEnd type="none" w="med" len="med"/>
              <a:tailEnd type="arrow"/>
            </a:ln>
            <a:effectLst/>
          </p:spPr>
        </p:cxnSp>
        <p:sp>
          <p:nvSpPr>
            <p:cNvPr id="31" name="Text Box 9">
              <a:extLst>
                <a:ext uri="{FF2B5EF4-FFF2-40B4-BE49-F238E27FC236}">
                  <a16:creationId xmlns:a16="http://schemas.microsoft.com/office/drawing/2014/main" id="{319D3A2A-3CC6-4CA0-BD32-B21FBA1A5178}"/>
                </a:ext>
              </a:extLst>
            </p:cNvPr>
            <p:cNvSpPr txBox="1">
              <a:spLocks noChangeArrowheads="1"/>
            </p:cNvSpPr>
            <p:nvPr/>
          </p:nvSpPr>
          <p:spPr bwMode="auto">
            <a:xfrm>
              <a:off x="4973048" y="3776041"/>
              <a:ext cx="342900" cy="228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dirty="0">
                  <a:solidFill>
                    <a:srgbClr val="002060"/>
                  </a:solidFill>
                  <a:latin typeface="Arial" pitchFamily="34" charset="0"/>
                </a:rPr>
                <a:t>No</a:t>
              </a:r>
              <a:endParaRPr kumimoji="0" lang="en-US" sz="1800" b="0" i="0" u="none" strike="noStrike" cap="none" normalizeH="0" baseline="0" dirty="0">
                <a:ln>
                  <a:noFill/>
                </a:ln>
                <a:solidFill>
                  <a:srgbClr val="002060"/>
                </a:solidFill>
                <a:effectLst/>
                <a:latin typeface="Arial" pitchFamily="34" charset="0"/>
              </a:endParaRPr>
            </a:p>
          </p:txBody>
        </p:sp>
        <p:sp>
          <p:nvSpPr>
            <p:cNvPr id="32" name="Text Box 11">
              <a:extLst>
                <a:ext uri="{FF2B5EF4-FFF2-40B4-BE49-F238E27FC236}">
                  <a16:creationId xmlns:a16="http://schemas.microsoft.com/office/drawing/2014/main" id="{FE3FE093-34ED-43AA-9960-9B7499B0A174}"/>
                </a:ext>
              </a:extLst>
            </p:cNvPr>
            <p:cNvSpPr txBox="1">
              <a:spLocks noChangeArrowheads="1"/>
            </p:cNvSpPr>
            <p:nvPr/>
          </p:nvSpPr>
          <p:spPr bwMode="auto">
            <a:xfrm>
              <a:off x="1895389" y="4647270"/>
              <a:ext cx="616226" cy="29573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2060"/>
                  </a:solidFill>
                  <a:effectLst/>
                  <a:latin typeface="Arial" pitchFamily="34" charset="0"/>
                  <a:ea typeface="Times New Roman" pitchFamily="18" charset="0"/>
                </a:rPr>
                <a:t>No</a:t>
              </a:r>
              <a:endParaRPr kumimoji="0" lang="en-US" sz="1800" b="0" i="0" u="none" strike="noStrike" cap="none" normalizeH="0" baseline="0" dirty="0">
                <a:ln>
                  <a:noFill/>
                </a:ln>
                <a:solidFill>
                  <a:srgbClr val="002060"/>
                </a:solidFill>
                <a:effectLst/>
                <a:latin typeface="Arial" pitchFamily="34" charset="0"/>
              </a:endParaRPr>
            </a:p>
          </p:txBody>
        </p:sp>
        <p:sp>
          <p:nvSpPr>
            <p:cNvPr id="33" name="Text Box 7">
              <a:extLst>
                <a:ext uri="{FF2B5EF4-FFF2-40B4-BE49-F238E27FC236}">
                  <a16:creationId xmlns:a16="http://schemas.microsoft.com/office/drawing/2014/main" id="{DED78FA2-6DEF-4441-80FD-B0CED5B98FAB}"/>
                </a:ext>
              </a:extLst>
            </p:cNvPr>
            <p:cNvSpPr txBox="1">
              <a:spLocks noChangeArrowheads="1"/>
            </p:cNvSpPr>
            <p:nvPr/>
          </p:nvSpPr>
          <p:spPr bwMode="auto">
            <a:xfrm>
              <a:off x="3638123" y="905289"/>
              <a:ext cx="1670293" cy="228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Arial" pitchFamily="34" charset="0"/>
                  <a:ea typeface="Times New Roman" pitchFamily="18" charset="0"/>
                </a:rPr>
                <a:t>Initial</a:t>
              </a:r>
              <a:r>
                <a:rPr kumimoji="0" lang="en-US" sz="1400" b="0" i="0" u="none" strike="noStrike" cap="none" normalizeH="0" baseline="0" dirty="0">
                  <a:ln>
                    <a:noFill/>
                  </a:ln>
                  <a:solidFill>
                    <a:srgbClr val="002060"/>
                  </a:solidFill>
                  <a:effectLst/>
                  <a:latin typeface="Arial" pitchFamily="34" charset="0"/>
                  <a:ea typeface="Times New Roman" pitchFamily="18" charset="0"/>
                </a:rPr>
                <a:t>State=0</a:t>
              </a:r>
              <a:endParaRPr kumimoji="0" lang="en-US" sz="1400" b="0" i="0" u="none" strike="noStrike" cap="none" normalizeH="0" baseline="0" dirty="0">
                <a:ln>
                  <a:noFill/>
                </a:ln>
                <a:solidFill>
                  <a:srgbClr val="002060"/>
                </a:solidFill>
                <a:effectLst/>
                <a:latin typeface="Arial" pitchFamily="34" charset="0"/>
              </a:endParaRPr>
            </a:p>
          </p:txBody>
        </p:sp>
        <p:sp>
          <p:nvSpPr>
            <p:cNvPr id="34" name="Text Box 7">
              <a:extLst>
                <a:ext uri="{FF2B5EF4-FFF2-40B4-BE49-F238E27FC236}">
                  <a16:creationId xmlns:a16="http://schemas.microsoft.com/office/drawing/2014/main" id="{010FD47D-AD73-4108-9DA9-0ED41F8276D9}"/>
                </a:ext>
              </a:extLst>
            </p:cNvPr>
            <p:cNvSpPr txBox="1">
              <a:spLocks noChangeArrowheads="1"/>
            </p:cNvSpPr>
            <p:nvPr/>
          </p:nvSpPr>
          <p:spPr bwMode="auto">
            <a:xfrm>
              <a:off x="3939869" y="2883959"/>
              <a:ext cx="1492198" cy="212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Arial" pitchFamily="34" charset="0"/>
                  <a:ea typeface="Times New Roman" pitchFamily="18" charset="0"/>
                </a:rPr>
                <a:t>Wait</a:t>
              </a:r>
              <a:r>
                <a:rPr kumimoji="0" lang="en-US" sz="1400" b="0" i="0" u="none" strike="noStrike" cap="none" normalizeH="0" baseline="0" dirty="0">
                  <a:ln>
                    <a:noFill/>
                  </a:ln>
                  <a:solidFill>
                    <a:srgbClr val="002060"/>
                  </a:solidFill>
                  <a:effectLst/>
                  <a:latin typeface="Arial" pitchFamily="34" charset="0"/>
                  <a:ea typeface="Times New Roman" pitchFamily="18" charset="0"/>
                </a:rPr>
                <a:t>State=1</a:t>
              </a:r>
              <a:endParaRPr kumimoji="0" lang="en-US" sz="1400" b="0" i="0" u="none" strike="noStrike" cap="none" normalizeH="0" baseline="0" dirty="0">
                <a:ln>
                  <a:noFill/>
                </a:ln>
                <a:solidFill>
                  <a:srgbClr val="002060"/>
                </a:solidFill>
                <a:effectLst/>
                <a:latin typeface="Arial" pitchFamily="34" charset="0"/>
              </a:endParaRPr>
            </a:p>
          </p:txBody>
        </p:sp>
        <p:sp>
          <p:nvSpPr>
            <p:cNvPr id="35" name="Text Box 7">
              <a:extLst>
                <a:ext uri="{FF2B5EF4-FFF2-40B4-BE49-F238E27FC236}">
                  <a16:creationId xmlns:a16="http://schemas.microsoft.com/office/drawing/2014/main" id="{8366FE34-62D3-4B1A-AD88-97F32966D97A}"/>
                </a:ext>
              </a:extLst>
            </p:cNvPr>
            <p:cNvSpPr txBox="1">
              <a:spLocks noChangeArrowheads="1"/>
            </p:cNvSpPr>
            <p:nvPr/>
          </p:nvSpPr>
          <p:spPr bwMode="auto">
            <a:xfrm>
              <a:off x="2890957" y="4876187"/>
              <a:ext cx="1066800" cy="228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dirty="0">
                  <a:solidFill>
                    <a:srgbClr val="002060"/>
                  </a:solidFill>
                  <a:latin typeface="Arial" pitchFamily="34" charset="0"/>
                  <a:ea typeface="Times New Roman" pitchFamily="18" charset="0"/>
                </a:rPr>
                <a:t>T</a:t>
              </a:r>
              <a:r>
                <a:rPr kumimoji="0" lang="en-US" sz="1800" b="0" i="0" u="none" strike="noStrike" cap="none" normalizeH="0" baseline="0" dirty="0">
                  <a:ln>
                    <a:noFill/>
                  </a:ln>
                  <a:solidFill>
                    <a:srgbClr val="002060"/>
                  </a:solidFill>
                  <a:effectLst/>
                  <a:latin typeface="Arial" pitchFamily="34" charset="0"/>
                  <a:ea typeface="Times New Roman" pitchFamily="18" charset="0"/>
                </a:rPr>
                <a:t>ransmit</a:t>
              </a:r>
              <a:endParaRPr kumimoji="0" lang="en-US" sz="1800" b="0" i="0" u="none" strike="noStrike" cap="none" normalizeH="0" baseline="0" dirty="0">
                <a:ln>
                  <a:noFill/>
                </a:ln>
                <a:solidFill>
                  <a:srgbClr val="002060"/>
                </a:solidFill>
                <a:effectLst/>
                <a:latin typeface="Arial" pitchFamily="34" charset="0"/>
              </a:endParaRPr>
            </a:p>
          </p:txBody>
        </p:sp>
        <p:cxnSp>
          <p:nvCxnSpPr>
            <p:cNvPr id="36" name="Elbow Connector 82">
              <a:extLst>
                <a:ext uri="{FF2B5EF4-FFF2-40B4-BE49-F238E27FC236}">
                  <a16:creationId xmlns:a16="http://schemas.microsoft.com/office/drawing/2014/main" id="{AF17A554-68AE-46C4-BDA4-849AB5680E2F}"/>
                </a:ext>
              </a:extLst>
            </p:cNvPr>
            <p:cNvCxnSpPr>
              <a:stCxn id="9" idx="3"/>
              <a:endCxn id="10" idx="0"/>
            </p:cNvCxnSpPr>
            <p:nvPr/>
          </p:nvCxnSpPr>
          <p:spPr bwMode="auto">
            <a:xfrm>
              <a:off x="1688917" y="935107"/>
              <a:ext cx="1683076" cy="274982"/>
            </a:xfrm>
            <a:prstGeom prst="bentConnector2">
              <a:avLst/>
            </a:prstGeom>
            <a:solidFill>
              <a:schemeClr val="accent1"/>
            </a:solidFill>
            <a:ln w="38100" cap="flat" cmpd="sng" algn="ctr">
              <a:solidFill>
                <a:srgbClr val="0000CC"/>
              </a:solidFill>
              <a:prstDash val="solid"/>
              <a:miter lim="800000"/>
              <a:headEnd type="none" w="med" len="med"/>
              <a:tailEnd type="arrow"/>
            </a:ln>
            <a:effectLst/>
          </p:spPr>
        </p:cxnSp>
        <p:sp>
          <p:nvSpPr>
            <p:cNvPr id="38" name="Text Box 7">
              <a:extLst>
                <a:ext uri="{FF2B5EF4-FFF2-40B4-BE49-F238E27FC236}">
                  <a16:creationId xmlns:a16="http://schemas.microsoft.com/office/drawing/2014/main" id="{6D783E00-9505-43D6-BFAC-9AE7089CD301}"/>
                </a:ext>
              </a:extLst>
            </p:cNvPr>
            <p:cNvSpPr txBox="1">
              <a:spLocks noChangeArrowheads="1"/>
            </p:cNvSpPr>
            <p:nvPr/>
          </p:nvSpPr>
          <p:spPr bwMode="auto">
            <a:xfrm>
              <a:off x="4362120" y="4919484"/>
              <a:ext cx="1589569" cy="228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dirty="0">
                  <a:solidFill>
                    <a:srgbClr val="002060"/>
                  </a:solidFill>
                  <a:latin typeface="Arial" pitchFamily="34" charset="0"/>
                  <a:ea typeface="Times New Roman" pitchFamily="18" charset="0"/>
                </a:rPr>
                <a:t>Transmit</a:t>
              </a:r>
              <a:r>
                <a:rPr kumimoji="0" lang="en-US" sz="1400" b="0" i="0" u="none" strike="noStrike" cap="none" normalizeH="0" baseline="0" dirty="0">
                  <a:ln>
                    <a:noFill/>
                  </a:ln>
                  <a:solidFill>
                    <a:srgbClr val="002060"/>
                  </a:solidFill>
                  <a:effectLst/>
                  <a:latin typeface="Arial" pitchFamily="34" charset="0"/>
                  <a:ea typeface="Times New Roman" pitchFamily="18" charset="0"/>
                </a:rPr>
                <a:t>State=2</a:t>
              </a:r>
              <a:endParaRPr kumimoji="0" lang="en-US" sz="1400" b="0" i="0" u="none" strike="noStrike" cap="none" normalizeH="0" baseline="0" dirty="0">
                <a:ln>
                  <a:noFill/>
                </a:ln>
                <a:solidFill>
                  <a:srgbClr val="002060"/>
                </a:solidFill>
                <a:effectLst/>
                <a:latin typeface="Arial" pitchFamily="34" charset="0"/>
              </a:endParaRPr>
            </a:p>
          </p:txBody>
        </p:sp>
        <p:sp>
          <p:nvSpPr>
            <p:cNvPr id="46" name="AutoShape 38">
              <a:extLst>
                <a:ext uri="{FF2B5EF4-FFF2-40B4-BE49-F238E27FC236}">
                  <a16:creationId xmlns:a16="http://schemas.microsoft.com/office/drawing/2014/main" id="{B5ADEFD4-6303-4903-98AA-060841D98C8E}"/>
                </a:ext>
              </a:extLst>
            </p:cNvPr>
            <p:cNvSpPr>
              <a:spLocks noChangeArrowheads="1"/>
            </p:cNvSpPr>
            <p:nvPr/>
          </p:nvSpPr>
          <p:spPr bwMode="auto">
            <a:xfrm>
              <a:off x="192350" y="5237093"/>
              <a:ext cx="2103071" cy="68580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lvl="0" algn="ctr" eaLnBrk="1" hangingPunct="1">
                <a:spcBef>
                  <a:spcPct val="0"/>
                </a:spcBef>
                <a:buNone/>
              </a:pPr>
              <a:r>
                <a:rPr kumimoji="0" lang="en-US" sz="1000" dirty="0">
                  <a:solidFill>
                    <a:srgbClr val="002060"/>
                  </a:solidFill>
                  <a:latin typeface="Arial" pitchFamily="34" charset="0"/>
                  <a:ea typeface="Times New Roman" pitchFamily="18" charset="0"/>
                </a:rPr>
                <a:t>en_16_x_baud</a:t>
              </a:r>
              <a:endParaRPr kumimoji="0" lang="en-US" sz="1000" dirty="0">
                <a:solidFill>
                  <a:srgbClr val="002060"/>
                </a:solidFill>
                <a:latin typeface="Times" pitchFamily="18" charset="0"/>
              </a:endParaRPr>
            </a:p>
          </p:txBody>
        </p:sp>
        <p:cxnSp>
          <p:nvCxnSpPr>
            <p:cNvPr id="50" name="Elbow Connector 58">
              <a:extLst>
                <a:ext uri="{FF2B5EF4-FFF2-40B4-BE49-F238E27FC236}">
                  <a16:creationId xmlns:a16="http://schemas.microsoft.com/office/drawing/2014/main" id="{E2AD99F8-A9BC-48CC-A3C5-7E817AC9F841}"/>
                </a:ext>
              </a:extLst>
            </p:cNvPr>
            <p:cNvCxnSpPr>
              <a:cxnSpLocks/>
              <a:stCxn id="18" idx="2"/>
              <a:endCxn id="46" idx="0"/>
            </p:cNvCxnSpPr>
            <p:nvPr/>
          </p:nvCxnSpPr>
          <p:spPr bwMode="auto">
            <a:xfrm rot="5400000">
              <a:off x="1153423" y="4760485"/>
              <a:ext cx="567071" cy="386144"/>
            </a:xfrm>
            <a:prstGeom prst="bentConnector3">
              <a:avLst>
                <a:gd name="adj1" fmla="val 50000"/>
              </a:avLst>
            </a:prstGeom>
            <a:solidFill>
              <a:schemeClr val="accent1"/>
            </a:solidFill>
            <a:ln w="38100" cap="flat" cmpd="sng" algn="ctr">
              <a:solidFill>
                <a:srgbClr val="0000CC"/>
              </a:solidFill>
              <a:prstDash val="solid"/>
              <a:miter lim="800000"/>
              <a:headEnd type="none" w="med" len="med"/>
              <a:tailEnd type="arrow"/>
            </a:ln>
            <a:effectLst/>
          </p:spPr>
        </p:cxnSp>
        <p:sp>
          <p:nvSpPr>
            <p:cNvPr id="55" name="Text Box 9">
              <a:extLst>
                <a:ext uri="{FF2B5EF4-FFF2-40B4-BE49-F238E27FC236}">
                  <a16:creationId xmlns:a16="http://schemas.microsoft.com/office/drawing/2014/main" id="{E2455C81-44E0-4030-B829-845869DC8F5F}"/>
                </a:ext>
              </a:extLst>
            </p:cNvPr>
            <p:cNvSpPr txBox="1">
              <a:spLocks noChangeArrowheads="1"/>
            </p:cNvSpPr>
            <p:nvPr/>
          </p:nvSpPr>
          <p:spPr bwMode="auto">
            <a:xfrm>
              <a:off x="1959615" y="5273026"/>
              <a:ext cx="281823" cy="2345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dirty="0">
                  <a:solidFill>
                    <a:srgbClr val="002060"/>
                  </a:solidFill>
                  <a:latin typeface="Arial" pitchFamily="34" charset="0"/>
                </a:rPr>
                <a:t>1</a:t>
              </a:r>
              <a:endParaRPr kumimoji="0" lang="en-US" sz="1800" b="0" i="0" u="none" strike="noStrike" cap="none" normalizeH="0" baseline="0" dirty="0">
                <a:ln>
                  <a:noFill/>
                </a:ln>
                <a:solidFill>
                  <a:srgbClr val="002060"/>
                </a:solidFill>
                <a:effectLst/>
                <a:latin typeface="Arial" pitchFamily="34" charset="0"/>
              </a:endParaRPr>
            </a:p>
          </p:txBody>
        </p:sp>
        <p:cxnSp>
          <p:nvCxnSpPr>
            <p:cNvPr id="70" name="Elbow Connector 58">
              <a:extLst>
                <a:ext uri="{FF2B5EF4-FFF2-40B4-BE49-F238E27FC236}">
                  <a16:creationId xmlns:a16="http://schemas.microsoft.com/office/drawing/2014/main" id="{AF60F592-8089-45E0-ADD0-455769F6933C}"/>
                </a:ext>
              </a:extLst>
            </p:cNvPr>
            <p:cNvCxnSpPr>
              <a:cxnSpLocks/>
              <a:stCxn id="46" idx="1"/>
              <a:endCxn id="12" idx="1"/>
            </p:cNvCxnSpPr>
            <p:nvPr/>
          </p:nvCxnSpPr>
          <p:spPr bwMode="auto">
            <a:xfrm rot="10800000" flipH="1">
              <a:off x="192350" y="3610389"/>
              <a:ext cx="1993876" cy="1969604"/>
            </a:xfrm>
            <a:prstGeom prst="bentConnector3">
              <a:avLst>
                <a:gd name="adj1" fmla="val -11465"/>
              </a:avLst>
            </a:prstGeom>
            <a:solidFill>
              <a:schemeClr val="accent1"/>
            </a:solidFill>
            <a:ln w="38100" cap="flat" cmpd="sng" algn="ctr">
              <a:solidFill>
                <a:srgbClr val="0000CC"/>
              </a:solidFill>
              <a:prstDash val="solid"/>
              <a:miter lim="800000"/>
              <a:headEnd type="none" w="med" len="med"/>
              <a:tailEnd type="arrow"/>
            </a:ln>
            <a:effectLst/>
          </p:spPr>
        </p:cxnSp>
        <p:sp>
          <p:nvSpPr>
            <p:cNvPr id="16392" name="Text Box 9">
              <a:extLst>
                <a:ext uri="{FF2B5EF4-FFF2-40B4-BE49-F238E27FC236}">
                  <a16:creationId xmlns:a16="http://schemas.microsoft.com/office/drawing/2014/main" id="{5B330545-CF98-444E-8039-5C88337523D1}"/>
                </a:ext>
              </a:extLst>
            </p:cNvPr>
            <p:cNvSpPr txBox="1">
              <a:spLocks noChangeArrowheads="1"/>
            </p:cNvSpPr>
            <p:nvPr/>
          </p:nvSpPr>
          <p:spPr bwMode="auto">
            <a:xfrm>
              <a:off x="67663" y="5173222"/>
              <a:ext cx="389537" cy="19958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2060"/>
                  </a:solidFill>
                  <a:effectLst/>
                  <a:latin typeface="Arial" pitchFamily="34" charset="0"/>
                </a:rPr>
                <a:t>0</a:t>
              </a:r>
            </a:p>
          </p:txBody>
        </p:sp>
      </p:grpSp>
      <p:sp>
        <p:nvSpPr>
          <p:cNvPr id="16394" name="Speech Bubble: Rectangle with Corners Rounded 16393">
            <a:extLst>
              <a:ext uri="{FF2B5EF4-FFF2-40B4-BE49-F238E27FC236}">
                <a16:creationId xmlns:a16="http://schemas.microsoft.com/office/drawing/2014/main" id="{4EB3FA37-4E1D-4EE8-879D-057239D313A5}"/>
              </a:ext>
            </a:extLst>
          </p:cNvPr>
          <p:cNvSpPr/>
          <p:nvPr/>
        </p:nvSpPr>
        <p:spPr>
          <a:xfrm>
            <a:off x="2695470" y="5999640"/>
            <a:ext cx="1732533" cy="413358"/>
          </a:xfrm>
          <a:prstGeom prst="wedgeRoundRectCallout">
            <a:avLst>
              <a:gd name="adj1" fmla="val 73373"/>
              <a:gd name="adj2" fmla="val -12541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600" dirty="0">
                <a:solidFill>
                  <a:srgbClr val="002060"/>
                </a:solidFill>
              </a:rPr>
              <a:t>One-Shot</a:t>
            </a:r>
          </a:p>
        </p:txBody>
      </p:sp>
      <p:sp>
        <p:nvSpPr>
          <p:cNvPr id="77" name="Speech Bubble: Rectangle with Corners Rounded 76">
            <a:extLst>
              <a:ext uri="{FF2B5EF4-FFF2-40B4-BE49-F238E27FC236}">
                <a16:creationId xmlns:a16="http://schemas.microsoft.com/office/drawing/2014/main" id="{FE08EB84-C772-4935-924E-8F9CA9FE50A8}"/>
              </a:ext>
            </a:extLst>
          </p:cNvPr>
          <p:cNvSpPr/>
          <p:nvPr/>
        </p:nvSpPr>
        <p:spPr>
          <a:xfrm>
            <a:off x="328716" y="5645530"/>
            <a:ext cx="1732533" cy="413358"/>
          </a:xfrm>
          <a:prstGeom prst="wedgeRoundRectCallout">
            <a:avLst>
              <a:gd name="adj1" fmla="val 81318"/>
              <a:gd name="adj2" fmla="val -3502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600" dirty="0">
                <a:solidFill>
                  <a:srgbClr val="002060"/>
                </a:solidFill>
              </a:rPr>
              <a:t>Baud Clock</a:t>
            </a:r>
          </a:p>
        </p:txBody>
      </p:sp>
    </p:spTree>
    <p:extLst>
      <p:ext uri="{BB962C8B-B14F-4D97-AF65-F5344CB8AC3E}">
        <p14:creationId xmlns:p14="http://schemas.microsoft.com/office/powerpoint/2010/main" val="255095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animBg="1"/>
      <p:bldP spid="7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Overall Controller</a:t>
            </a:r>
          </a:p>
        </p:txBody>
      </p:sp>
      <p:sp>
        <p:nvSpPr>
          <p:cNvPr id="3" name="Text Placeholder 2">
            <a:extLst>
              <a:ext uri="{FF2B5EF4-FFF2-40B4-BE49-F238E27FC236}">
                <a16:creationId xmlns:a16="http://schemas.microsoft.com/office/drawing/2014/main" id="{42DB9F94-342D-488F-9180-462F8CCE4FE4}"/>
              </a:ext>
            </a:extLst>
          </p:cNvPr>
          <p:cNvSpPr>
            <a:spLocks noGrp="1"/>
          </p:cNvSpPr>
          <p:nvPr>
            <p:ph type="body" sz="quarter" idx="10"/>
          </p:nvPr>
        </p:nvSpPr>
        <p:spPr/>
        <p:txBody>
          <a:bodyPr/>
          <a:lstStyle/>
          <a:p>
            <a:endParaRPr lang="en-US" dirty="0"/>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3"/>
          <p:cNvSpPr>
            <a:spLocks noChangeArrowheads="1"/>
          </p:cNvSpPr>
          <p:nvPr/>
        </p:nvSpPr>
        <p:spPr bwMode="auto">
          <a:xfrm>
            <a:off x="152400" y="517803"/>
            <a:ext cx="8839200" cy="6340197"/>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1" hangingPunct="1">
              <a:spcBef>
                <a:spcPct val="0"/>
              </a:spcBef>
              <a:buNone/>
            </a:pPr>
            <a:r>
              <a:rPr kumimoji="0" lang="en-US" sz="1400" dirty="0">
                <a:solidFill>
                  <a:srgbClr val="002060"/>
                </a:solidFill>
                <a:latin typeface="Arial" pitchFamily="34" charset="0"/>
                <a:ea typeface="Times New Roman" pitchFamily="18" charset="0"/>
              </a:rPr>
              <a:t>module OverallController #(parameter AddressBits=5, NumberOfLines=21) (</a:t>
            </a:r>
          </a:p>
          <a:p>
            <a:pPr lvl="0" eaLnBrk="1" hangingPunct="1">
              <a:spcBef>
                <a:spcPct val="0"/>
              </a:spcBef>
              <a:buNone/>
            </a:pPr>
            <a:r>
              <a:rPr kumimoji="0" lang="en-US" sz="1400" dirty="0">
                <a:solidFill>
                  <a:srgbClr val="002060"/>
                </a:solidFill>
                <a:latin typeface="Arial" pitchFamily="34" charset="0"/>
                <a:ea typeface="Times New Roman" pitchFamily="18" charset="0"/>
              </a:rPr>
              <a:t>input tx_full, en_16_x_baud, clk, reset, start,</a:t>
            </a:r>
          </a:p>
          <a:p>
            <a:pPr lvl="0" eaLnBrk="1" hangingPunct="1">
              <a:spcBef>
                <a:spcPct val="0"/>
              </a:spcBef>
              <a:buNone/>
            </a:pPr>
            <a:r>
              <a:rPr kumimoji="0" lang="en-US" sz="1400" dirty="0">
                <a:solidFill>
                  <a:srgbClr val="002060"/>
                </a:solidFill>
                <a:latin typeface="Arial" pitchFamily="34" charset="0"/>
                <a:ea typeface="Times New Roman" pitchFamily="18" charset="0"/>
              </a:rPr>
              <a:t>output reg write_to_uart, output reg[AddressBits-1:0] Address); </a:t>
            </a:r>
          </a:p>
          <a:p>
            <a:pPr lvl="0" eaLnBrk="1" hangingPunct="1">
              <a:spcBef>
                <a:spcPct val="0"/>
              </a:spcBef>
              <a:buNone/>
            </a:pPr>
            <a:endParaRPr kumimoji="0" lang="en-US" sz="1400" dirty="0">
              <a:solidFill>
                <a:srgbClr val="002060"/>
              </a:solidFill>
              <a:latin typeface="Arial" pitchFamily="34" charset="0"/>
              <a:ea typeface="Times New Roman" pitchFamily="18" charset="0"/>
            </a:endParaRPr>
          </a:p>
          <a:p>
            <a:pPr lvl="0" eaLnBrk="1" hangingPunct="1">
              <a:spcBef>
                <a:spcPct val="0"/>
              </a:spcBef>
              <a:buNone/>
            </a:pPr>
            <a:r>
              <a:rPr kumimoji="0" lang="en-US" sz="1400" dirty="0">
                <a:solidFill>
                  <a:srgbClr val="002060"/>
                </a:solidFill>
                <a:latin typeface="Arial" pitchFamily="34" charset="0"/>
                <a:ea typeface="Times New Roman" pitchFamily="18" charset="0"/>
              </a:rPr>
              <a:t>parameter initialState=2'd0, waitState=2'd1, transmitState=2'd2; </a:t>
            </a:r>
          </a:p>
          <a:p>
            <a:pPr lvl="0" eaLnBrk="1" hangingPunct="1">
              <a:spcBef>
                <a:spcPct val="0"/>
              </a:spcBef>
              <a:buNone/>
            </a:pPr>
            <a:r>
              <a:rPr kumimoji="0" lang="en-US" sz="1400" dirty="0">
                <a:solidFill>
                  <a:srgbClr val="002060"/>
                </a:solidFill>
                <a:latin typeface="Arial" pitchFamily="34" charset="0"/>
                <a:ea typeface="Times New Roman" pitchFamily="18" charset="0"/>
              </a:rPr>
              <a:t>reg [1:0] state;</a:t>
            </a:r>
          </a:p>
          <a:p>
            <a:pPr lvl="0" eaLnBrk="1" hangingPunct="1">
              <a:spcBef>
                <a:spcPct val="0"/>
              </a:spcBef>
              <a:buNone/>
            </a:pPr>
            <a:endParaRPr kumimoji="0" lang="en-US" sz="1400" dirty="0">
              <a:solidFill>
                <a:srgbClr val="002060"/>
              </a:solidFill>
              <a:latin typeface="Arial" pitchFamily="34" charset="0"/>
              <a:ea typeface="Times New Roman" pitchFamily="18" charset="0"/>
            </a:endParaRPr>
          </a:p>
          <a:p>
            <a:pPr lvl="0" eaLnBrk="1" hangingPunct="1">
              <a:spcBef>
                <a:spcPct val="0"/>
              </a:spcBef>
              <a:buNone/>
            </a:pPr>
            <a:r>
              <a:rPr kumimoji="0" lang="en-US" sz="1400" dirty="0">
                <a:solidFill>
                  <a:srgbClr val="002060"/>
                </a:solidFill>
                <a:latin typeface="Arial" pitchFamily="34" charset="0"/>
                <a:ea typeface="Times New Roman" pitchFamily="18" charset="0"/>
              </a:rPr>
              <a:t>//state transitions</a:t>
            </a:r>
          </a:p>
          <a:p>
            <a:pPr lvl="0" eaLnBrk="1" hangingPunct="1">
              <a:spcBef>
                <a:spcPct val="0"/>
              </a:spcBef>
              <a:buNone/>
            </a:pPr>
            <a:r>
              <a:rPr kumimoji="0" lang="en-US" sz="1400" dirty="0">
                <a:solidFill>
                  <a:srgbClr val="002060"/>
                </a:solidFill>
                <a:latin typeface="Arial" pitchFamily="34" charset="0"/>
                <a:ea typeface="Times New Roman" pitchFamily="18" charset="0"/>
              </a:rPr>
              <a:t>always@(posedge clk) begin</a:t>
            </a:r>
          </a:p>
          <a:p>
            <a:pPr lvl="0" eaLnBrk="1" hangingPunct="1">
              <a:spcBef>
                <a:spcPct val="0"/>
              </a:spcBef>
              <a:buNone/>
            </a:pPr>
            <a:r>
              <a:rPr kumimoji="0" lang="en-US" sz="1400" dirty="0">
                <a:solidFill>
                  <a:srgbClr val="002060"/>
                </a:solidFill>
                <a:latin typeface="Arial" pitchFamily="34" charset="0"/>
                <a:ea typeface="Times New Roman" pitchFamily="18" charset="0"/>
              </a:rPr>
              <a:t>    if(reset==1) state&lt;=initialState;else</a:t>
            </a:r>
          </a:p>
          <a:p>
            <a:pPr lvl="0" eaLnBrk="1" hangingPunct="1">
              <a:spcBef>
                <a:spcPct val="0"/>
              </a:spcBef>
              <a:buNone/>
            </a:pPr>
            <a:r>
              <a:rPr kumimoji="0" lang="en-US" sz="1400" dirty="0">
                <a:solidFill>
                  <a:srgbClr val="002060"/>
                </a:solidFill>
                <a:latin typeface="Arial" pitchFamily="34" charset="0"/>
                <a:ea typeface="Times New Roman" pitchFamily="18" charset="0"/>
              </a:rPr>
              <a:t>    case (state)</a:t>
            </a:r>
          </a:p>
          <a:p>
            <a:pPr lvl="0" eaLnBrk="1" hangingPunct="1">
              <a:spcBef>
                <a:spcPct val="0"/>
              </a:spcBef>
              <a:buNone/>
            </a:pPr>
            <a:r>
              <a:rPr kumimoji="0" lang="en-US" sz="1400" dirty="0">
                <a:solidFill>
                  <a:srgbClr val="002060"/>
                </a:solidFill>
                <a:latin typeface="Arial" pitchFamily="34" charset="0"/>
                <a:ea typeface="Times New Roman" pitchFamily="18" charset="0"/>
              </a:rPr>
              <a:t>    initialState: if(start==0) state&lt;=initialState; else state&lt;=waitState;</a:t>
            </a:r>
          </a:p>
          <a:p>
            <a:pPr lvl="0" eaLnBrk="1" hangingPunct="1">
              <a:spcBef>
                <a:spcPct val="0"/>
              </a:spcBef>
              <a:buNone/>
            </a:pPr>
            <a:r>
              <a:rPr kumimoji="0" lang="en-US" sz="1400" dirty="0">
                <a:solidFill>
                  <a:srgbClr val="002060"/>
                </a:solidFill>
                <a:latin typeface="Arial" pitchFamily="34" charset="0"/>
                <a:ea typeface="Times New Roman" pitchFamily="18" charset="0"/>
              </a:rPr>
              <a:t>    waitState:  if (tx_full==0 &amp;&amp; en_16_x_baud==1) state&lt;=transmitState; else state&lt;=waitState;</a:t>
            </a:r>
          </a:p>
          <a:p>
            <a:pPr lvl="0" eaLnBrk="1" hangingPunct="1">
              <a:spcBef>
                <a:spcPct val="0"/>
              </a:spcBef>
              <a:buNone/>
            </a:pPr>
            <a:r>
              <a:rPr kumimoji="0" lang="en-US" sz="1400" dirty="0">
                <a:solidFill>
                  <a:srgbClr val="002060"/>
                </a:solidFill>
                <a:latin typeface="Arial" pitchFamily="34" charset="0"/>
                <a:ea typeface="Times New Roman" pitchFamily="18" charset="0"/>
              </a:rPr>
              <a:t>    transmitState: if (Address==NumberOfLines) state&lt;=initialState; else state&lt;=waitState;	</a:t>
            </a:r>
          </a:p>
          <a:p>
            <a:pPr lvl="0" eaLnBrk="1" hangingPunct="1">
              <a:spcBef>
                <a:spcPct val="0"/>
              </a:spcBef>
              <a:buNone/>
            </a:pPr>
            <a:r>
              <a:rPr kumimoji="0" lang="en-US" sz="1400" dirty="0">
                <a:solidFill>
                  <a:srgbClr val="002060"/>
                </a:solidFill>
                <a:latin typeface="Arial" pitchFamily="34" charset="0"/>
                <a:ea typeface="Times New Roman" pitchFamily="18" charset="0"/>
              </a:rPr>
              <a:t>    default: state&lt;=initialState;</a:t>
            </a:r>
          </a:p>
          <a:p>
            <a:pPr lvl="0" eaLnBrk="1" hangingPunct="1">
              <a:spcBef>
                <a:spcPct val="0"/>
              </a:spcBef>
              <a:buNone/>
            </a:pPr>
            <a:r>
              <a:rPr kumimoji="0" lang="en-US" sz="1400" dirty="0">
                <a:solidFill>
                  <a:srgbClr val="002060"/>
                </a:solidFill>
                <a:latin typeface="Arial" pitchFamily="34" charset="0"/>
                <a:ea typeface="Times New Roman" pitchFamily="18" charset="0"/>
              </a:rPr>
              <a:t>    endcase</a:t>
            </a:r>
          </a:p>
          <a:p>
            <a:pPr lvl="0" eaLnBrk="1" hangingPunct="1">
              <a:spcBef>
                <a:spcPct val="0"/>
              </a:spcBef>
              <a:buNone/>
            </a:pPr>
            <a:r>
              <a:rPr kumimoji="0" lang="en-US" sz="1400" dirty="0">
                <a:solidFill>
                  <a:srgbClr val="002060"/>
                </a:solidFill>
                <a:latin typeface="Arial" pitchFamily="34" charset="0"/>
                <a:ea typeface="Times New Roman" pitchFamily="18" charset="0"/>
              </a:rPr>
              <a:t> end</a:t>
            </a:r>
          </a:p>
          <a:p>
            <a:pPr lvl="0" eaLnBrk="1" hangingPunct="1">
              <a:spcBef>
                <a:spcPct val="0"/>
              </a:spcBef>
              <a:buNone/>
            </a:pPr>
            <a:r>
              <a:rPr kumimoji="0" lang="en-US" sz="1400" dirty="0">
                <a:solidFill>
                  <a:srgbClr val="002060"/>
                </a:solidFill>
                <a:latin typeface="Arial" pitchFamily="34" charset="0"/>
                <a:ea typeface="Times New Roman" pitchFamily="18" charset="0"/>
              </a:rPr>
              <a:t> //output</a:t>
            </a:r>
          </a:p>
          <a:p>
            <a:pPr lvl="0" eaLnBrk="1" hangingPunct="1">
              <a:spcBef>
                <a:spcPct val="0"/>
              </a:spcBef>
              <a:buNone/>
            </a:pPr>
            <a:r>
              <a:rPr kumimoji="0" lang="en-US" sz="1400" dirty="0">
                <a:solidFill>
                  <a:srgbClr val="002060"/>
                </a:solidFill>
                <a:latin typeface="Arial" pitchFamily="34" charset="0"/>
                <a:ea typeface="Times New Roman" pitchFamily="18" charset="0"/>
              </a:rPr>
              <a:t> always@(posedge clk)</a:t>
            </a:r>
          </a:p>
          <a:p>
            <a:pPr lvl="0" eaLnBrk="1" hangingPunct="1">
              <a:spcBef>
                <a:spcPct val="0"/>
              </a:spcBef>
              <a:buNone/>
            </a:pPr>
            <a:r>
              <a:rPr kumimoji="0" lang="en-US" sz="1400" dirty="0">
                <a:solidFill>
                  <a:srgbClr val="002060"/>
                </a:solidFill>
                <a:latin typeface="Arial" pitchFamily="34" charset="0"/>
                <a:ea typeface="Times New Roman" pitchFamily="18" charset="0"/>
              </a:rPr>
              <a:t>    case (state)</a:t>
            </a:r>
          </a:p>
          <a:p>
            <a:pPr lvl="0" eaLnBrk="1" hangingPunct="1">
              <a:spcBef>
                <a:spcPct val="0"/>
              </a:spcBef>
              <a:buNone/>
            </a:pPr>
            <a:r>
              <a:rPr kumimoji="0" lang="en-US" sz="1400" dirty="0">
                <a:solidFill>
                  <a:srgbClr val="002060"/>
                </a:solidFill>
                <a:latin typeface="Arial" pitchFamily="34" charset="0"/>
                <a:ea typeface="Times New Roman" pitchFamily="18" charset="0"/>
              </a:rPr>
              <a:t>    initialState: begin write_to_uart&lt;=0; Address&lt;=0; end</a:t>
            </a:r>
          </a:p>
          <a:p>
            <a:pPr lvl="0" eaLnBrk="1" hangingPunct="1">
              <a:spcBef>
                <a:spcPct val="0"/>
              </a:spcBef>
              <a:buNone/>
            </a:pPr>
            <a:r>
              <a:rPr kumimoji="0" lang="en-US" sz="1400" dirty="0">
                <a:solidFill>
                  <a:srgbClr val="002060"/>
                </a:solidFill>
                <a:latin typeface="Arial" pitchFamily="34" charset="0"/>
                <a:ea typeface="Times New Roman" pitchFamily="18" charset="0"/>
              </a:rPr>
              <a:t>    waitState: begin write_to_uart&lt;=0; Address&lt;=Address; end</a:t>
            </a:r>
          </a:p>
          <a:p>
            <a:pPr lvl="0" eaLnBrk="1" hangingPunct="1">
              <a:spcBef>
                <a:spcPct val="0"/>
              </a:spcBef>
              <a:buNone/>
            </a:pPr>
            <a:r>
              <a:rPr kumimoji="0" lang="en-US" sz="1400" dirty="0">
                <a:solidFill>
                  <a:srgbClr val="002060"/>
                </a:solidFill>
                <a:latin typeface="Arial" pitchFamily="34" charset="0"/>
                <a:ea typeface="Times New Roman" pitchFamily="18" charset="0"/>
              </a:rPr>
              <a:t>    transmitState: begin write_to_uart&lt;=1;</a:t>
            </a:r>
          </a:p>
          <a:p>
            <a:pPr lvl="0" eaLnBrk="1" hangingPunct="1">
              <a:spcBef>
                <a:spcPct val="0"/>
              </a:spcBef>
              <a:buNone/>
            </a:pPr>
            <a:r>
              <a:rPr kumimoji="0" lang="en-US" sz="1400" dirty="0">
                <a:solidFill>
                  <a:srgbClr val="002060"/>
                </a:solidFill>
                <a:latin typeface="Arial" pitchFamily="34" charset="0"/>
                <a:ea typeface="Times New Roman" pitchFamily="18" charset="0"/>
              </a:rPr>
              <a:t>        if(Address==NumberOfLines) Address&lt;=0; else Address&lt;=Address+1'b1; 	end //generate a one shot</a:t>
            </a:r>
          </a:p>
          <a:p>
            <a:pPr lvl="0" eaLnBrk="1" hangingPunct="1">
              <a:spcBef>
                <a:spcPct val="0"/>
              </a:spcBef>
              <a:buNone/>
            </a:pPr>
            <a:r>
              <a:rPr kumimoji="0" lang="en-US" sz="1400" dirty="0">
                <a:solidFill>
                  <a:srgbClr val="002060"/>
                </a:solidFill>
                <a:latin typeface="Arial" pitchFamily="34" charset="0"/>
                <a:ea typeface="Times New Roman" pitchFamily="18" charset="0"/>
              </a:rPr>
              <a:t>    default: begin write_to_uart&lt;=0; Address&lt;=0; end</a:t>
            </a:r>
          </a:p>
          <a:p>
            <a:pPr lvl="0" eaLnBrk="1" hangingPunct="1">
              <a:spcBef>
                <a:spcPct val="0"/>
              </a:spcBef>
              <a:buNone/>
            </a:pPr>
            <a:r>
              <a:rPr kumimoji="0" lang="en-US" sz="1400" dirty="0">
                <a:solidFill>
                  <a:srgbClr val="002060"/>
                </a:solidFill>
                <a:latin typeface="Arial" pitchFamily="34" charset="0"/>
                <a:ea typeface="Times New Roman" pitchFamily="18" charset="0"/>
              </a:rPr>
              <a:t>    endcase</a:t>
            </a:r>
          </a:p>
          <a:p>
            <a:pPr lvl="0" eaLnBrk="1" hangingPunct="1">
              <a:spcBef>
                <a:spcPct val="0"/>
              </a:spcBef>
              <a:buNone/>
            </a:pPr>
            <a:r>
              <a:rPr kumimoji="0" lang="en-US" sz="1400" dirty="0">
                <a:solidFill>
                  <a:srgbClr val="002060"/>
                </a:solidFill>
                <a:latin typeface="Arial" pitchFamily="34" charset="0"/>
                <a:ea typeface="Times New Roman" pitchFamily="18" charset="0"/>
              </a:rPr>
              <a:t>	</a:t>
            </a:r>
          </a:p>
          <a:p>
            <a:pPr lvl="0" eaLnBrk="1" hangingPunct="1">
              <a:spcBef>
                <a:spcPct val="0"/>
              </a:spcBef>
              <a:buNone/>
            </a:pPr>
            <a:r>
              <a:rPr kumimoji="0" lang="en-US" sz="1400" dirty="0">
                <a:solidFill>
                  <a:srgbClr val="002060"/>
                </a:solidFill>
                <a:latin typeface="Arial" pitchFamily="34" charset="0"/>
                <a:ea typeface="Times New Roman" pitchFamily="18" charset="0"/>
              </a:rPr>
              <a:t>endmodule</a:t>
            </a:r>
          </a:p>
        </p:txBody>
      </p:sp>
    </p:spTree>
    <p:extLst>
      <p:ext uri="{BB962C8B-B14F-4D97-AF65-F5344CB8AC3E}">
        <p14:creationId xmlns:p14="http://schemas.microsoft.com/office/powerpoint/2010/main" val="2962840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3"/>
          <p:cNvSpPr>
            <a:spLocks noChangeArrowheads="1"/>
          </p:cNvSpPr>
          <p:nvPr/>
        </p:nvSpPr>
        <p:spPr bwMode="auto">
          <a:xfrm>
            <a:off x="685800" y="2667000"/>
            <a:ext cx="8229600" cy="3970318"/>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1" hangingPunct="1">
              <a:spcBef>
                <a:spcPct val="0"/>
              </a:spcBef>
              <a:buNone/>
            </a:pPr>
            <a:r>
              <a:rPr kumimoji="0" lang="en-US" sz="1200" dirty="0">
                <a:solidFill>
                  <a:srgbClr val="002060"/>
                </a:solidFill>
                <a:latin typeface="Arial" pitchFamily="34" charset="0"/>
                <a:ea typeface="Times New Roman" pitchFamily="18" charset="0"/>
              </a:rPr>
              <a:t>`timescale 1ns / 1ps</a:t>
            </a:r>
          </a:p>
          <a:p>
            <a:pPr lvl="0" eaLnBrk="1" hangingPunct="1">
              <a:spcBef>
                <a:spcPct val="0"/>
              </a:spcBef>
              <a:buNone/>
            </a:pPr>
            <a:endParaRPr kumimoji="0" lang="en-US" sz="1200" dirty="0">
              <a:solidFill>
                <a:srgbClr val="002060"/>
              </a:solidFill>
              <a:latin typeface="Arial" pitchFamily="34" charset="0"/>
              <a:ea typeface="Times New Roman" pitchFamily="18" charset="0"/>
            </a:endParaRPr>
          </a:p>
          <a:p>
            <a:pPr lvl="0" eaLnBrk="1" hangingPunct="1">
              <a:spcBef>
                <a:spcPct val="0"/>
              </a:spcBef>
              <a:buNone/>
            </a:pPr>
            <a:r>
              <a:rPr kumimoji="0" lang="en-US" sz="1200" dirty="0">
                <a:solidFill>
                  <a:srgbClr val="002060"/>
                </a:solidFill>
                <a:latin typeface="Arial" pitchFamily="34" charset="0"/>
                <a:ea typeface="Times New Roman" pitchFamily="18" charset="0"/>
              </a:rPr>
              <a:t>module OverallController_tb;</a:t>
            </a:r>
          </a:p>
          <a:p>
            <a:pPr lvl="0" eaLnBrk="1" hangingPunct="1">
              <a:spcBef>
                <a:spcPct val="0"/>
              </a:spcBef>
              <a:buNone/>
            </a:pPr>
            <a:r>
              <a:rPr kumimoji="0" lang="en-US" sz="1200" dirty="0">
                <a:solidFill>
                  <a:srgbClr val="002060"/>
                </a:solidFill>
                <a:latin typeface="Arial" pitchFamily="34" charset="0"/>
                <a:ea typeface="Times New Roman" pitchFamily="18" charset="0"/>
              </a:rPr>
              <a:t>	reg tx_full, en_16_x_baud, clk, reset, start;</a:t>
            </a:r>
          </a:p>
          <a:p>
            <a:pPr lvl="0" eaLnBrk="1" hangingPunct="1">
              <a:spcBef>
                <a:spcPct val="0"/>
              </a:spcBef>
              <a:buNone/>
            </a:pPr>
            <a:r>
              <a:rPr kumimoji="0" lang="en-US" sz="1200" dirty="0">
                <a:solidFill>
                  <a:srgbClr val="002060"/>
                </a:solidFill>
                <a:latin typeface="Arial" pitchFamily="34" charset="0"/>
                <a:ea typeface="Times New Roman" pitchFamily="18" charset="0"/>
              </a:rPr>
              <a:t>	wire write_to_uart; wire [4:0] Address;</a:t>
            </a:r>
          </a:p>
          <a:p>
            <a:pPr lvl="0" eaLnBrk="1" hangingPunct="1">
              <a:spcBef>
                <a:spcPct val="0"/>
              </a:spcBef>
              <a:buNone/>
            </a:pPr>
            <a:r>
              <a:rPr kumimoji="0" lang="en-US" sz="1200" dirty="0">
                <a:solidFill>
                  <a:srgbClr val="002060"/>
                </a:solidFill>
                <a:latin typeface="Arial" pitchFamily="34" charset="0"/>
                <a:ea typeface="Times New Roman" pitchFamily="18" charset="0"/>
              </a:rPr>
              <a:t>	OverallController uut (tx_full, en_16_x_baud, clk, reset, start, write_to_uart, Address);</a:t>
            </a:r>
          </a:p>
          <a:p>
            <a:pPr lvl="0" eaLnBrk="1" hangingPunct="1">
              <a:spcBef>
                <a:spcPct val="0"/>
              </a:spcBef>
              <a:buNone/>
            </a:pPr>
            <a:endParaRPr kumimoji="0" lang="en-US" sz="1200" dirty="0">
              <a:solidFill>
                <a:srgbClr val="002060"/>
              </a:solidFill>
              <a:latin typeface="Arial" pitchFamily="34" charset="0"/>
              <a:ea typeface="Times New Roman" pitchFamily="18" charset="0"/>
            </a:endParaRPr>
          </a:p>
          <a:p>
            <a:pPr lvl="0" eaLnBrk="1" hangingPunct="1">
              <a:spcBef>
                <a:spcPct val="0"/>
              </a:spcBef>
              <a:buNone/>
            </a:pPr>
            <a:r>
              <a:rPr kumimoji="0" lang="en-US" sz="1200" dirty="0">
                <a:solidFill>
                  <a:srgbClr val="002060"/>
                </a:solidFill>
                <a:latin typeface="Arial" pitchFamily="34" charset="0"/>
                <a:ea typeface="Times New Roman" pitchFamily="18" charset="0"/>
              </a:rPr>
              <a:t>initial begin clk = 0; end</a:t>
            </a:r>
          </a:p>
          <a:p>
            <a:pPr lvl="0" eaLnBrk="1" hangingPunct="1">
              <a:spcBef>
                <a:spcPct val="0"/>
              </a:spcBef>
              <a:buNone/>
            </a:pPr>
            <a:r>
              <a:rPr kumimoji="0" lang="en-US" sz="1200" dirty="0">
                <a:solidFill>
                  <a:srgbClr val="002060"/>
                </a:solidFill>
                <a:latin typeface="Arial" pitchFamily="34" charset="0"/>
                <a:ea typeface="Times New Roman" pitchFamily="18" charset="0"/>
              </a:rPr>
              <a:t>initial fork</a:t>
            </a:r>
          </a:p>
          <a:p>
            <a:pPr lvl="0" eaLnBrk="1" hangingPunct="1">
              <a:spcBef>
                <a:spcPct val="0"/>
              </a:spcBef>
              <a:buNone/>
            </a:pPr>
            <a:r>
              <a:rPr kumimoji="0" lang="en-US" sz="1200" dirty="0">
                <a:solidFill>
                  <a:srgbClr val="002060"/>
                </a:solidFill>
                <a:latin typeface="Arial" pitchFamily="34" charset="0"/>
                <a:ea typeface="Times New Roman" pitchFamily="18" charset="0"/>
              </a:rPr>
              <a:t>	#0 start=0; #33 start=1;  #43 start=0; #76 start=1; #128 start=0;  #153 start=1;</a:t>
            </a:r>
          </a:p>
          <a:p>
            <a:pPr lvl="0" eaLnBrk="1" hangingPunct="1">
              <a:spcBef>
                <a:spcPct val="0"/>
              </a:spcBef>
              <a:buNone/>
            </a:pPr>
            <a:r>
              <a:rPr kumimoji="0" lang="en-US" sz="1200" dirty="0">
                <a:solidFill>
                  <a:srgbClr val="002060"/>
                </a:solidFill>
                <a:latin typeface="Arial" pitchFamily="34" charset="0"/>
                <a:ea typeface="Times New Roman" pitchFamily="18" charset="0"/>
              </a:rPr>
              <a:t>	#0 reset = 1; #8 reset=0; </a:t>
            </a:r>
          </a:p>
          <a:p>
            <a:pPr lvl="0" eaLnBrk="1" hangingPunct="1">
              <a:spcBef>
                <a:spcPct val="0"/>
              </a:spcBef>
              <a:buNone/>
            </a:pPr>
            <a:r>
              <a:rPr kumimoji="0" lang="en-US" sz="1200" dirty="0">
                <a:solidFill>
                  <a:srgbClr val="002060"/>
                </a:solidFill>
                <a:latin typeface="Arial" pitchFamily="34" charset="0"/>
                <a:ea typeface="Times New Roman" pitchFamily="18" charset="0"/>
              </a:rPr>
              <a:t>	#0 tx_full = 0;  #100 tx_full=1;   #150 tx_full=0;</a:t>
            </a:r>
          </a:p>
          <a:p>
            <a:pPr lvl="0" eaLnBrk="1" hangingPunct="1">
              <a:spcBef>
                <a:spcPct val="0"/>
              </a:spcBef>
              <a:buNone/>
            </a:pPr>
            <a:r>
              <a:rPr kumimoji="0" lang="en-US" sz="1200" dirty="0">
                <a:solidFill>
                  <a:srgbClr val="002060"/>
                </a:solidFill>
                <a:latin typeface="Arial" pitchFamily="34" charset="0"/>
                <a:ea typeface="Times New Roman" pitchFamily="18" charset="0"/>
              </a:rPr>
              <a:t>	#0 en_16_x_baud=0;   #24 en_16_x_baud=1; #28 en_16_x_baud=0;</a:t>
            </a:r>
          </a:p>
          <a:p>
            <a:pPr lvl="0" eaLnBrk="1" hangingPunct="1">
              <a:spcBef>
                <a:spcPct val="0"/>
              </a:spcBef>
              <a:buNone/>
            </a:pPr>
            <a:r>
              <a:rPr kumimoji="0" lang="en-US" sz="1200" dirty="0">
                <a:solidFill>
                  <a:srgbClr val="002060"/>
                </a:solidFill>
                <a:latin typeface="Arial" pitchFamily="34" charset="0"/>
                <a:ea typeface="Times New Roman" pitchFamily="18" charset="0"/>
              </a:rPr>
              <a:t>	#44 en_16_x_baud=1; #48 en_16_x_baud=0;  #64 en_16_x_baud=1; #68 en_16_x_baud=0;</a:t>
            </a:r>
          </a:p>
          <a:p>
            <a:pPr lvl="0" eaLnBrk="1" hangingPunct="1">
              <a:spcBef>
                <a:spcPct val="0"/>
              </a:spcBef>
              <a:buNone/>
            </a:pPr>
            <a:r>
              <a:rPr kumimoji="0" lang="en-US" sz="1200" dirty="0">
                <a:solidFill>
                  <a:srgbClr val="002060"/>
                </a:solidFill>
                <a:latin typeface="Arial" pitchFamily="34" charset="0"/>
                <a:ea typeface="Times New Roman" pitchFamily="18" charset="0"/>
              </a:rPr>
              <a:t>	#84 en_16_x_baud=1; #88 en_16_x_baud=0;  #104 en_16_x_baud=1; #108 en_16_x_baud=0;</a:t>
            </a:r>
          </a:p>
          <a:p>
            <a:pPr lvl="0" eaLnBrk="1" hangingPunct="1">
              <a:spcBef>
                <a:spcPct val="0"/>
              </a:spcBef>
              <a:buNone/>
            </a:pPr>
            <a:r>
              <a:rPr kumimoji="0" lang="en-US" sz="1200" dirty="0">
                <a:solidFill>
                  <a:srgbClr val="002060"/>
                </a:solidFill>
                <a:latin typeface="Arial" pitchFamily="34" charset="0"/>
                <a:ea typeface="Times New Roman" pitchFamily="18" charset="0"/>
              </a:rPr>
              <a:t>	#134 en_16_x_baud=1; #138 en_16_x_baud=0;  #154 en_16_x_baud=1; #158 en_16_x_baud=0;</a:t>
            </a:r>
          </a:p>
          <a:p>
            <a:pPr lvl="0" eaLnBrk="1" hangingPunct="1">
              <a:spcBef>
                <a:spcPct val="0"/>
              </a:spcBef>
              <a:buNone/>
            </a:pPr>
            <a:r>
              <a:rPr kumimoji="0" lang="en-US" sz="1200" dirty="0">
                <a:solidFill>
                  <a:srgbClr val="002060"/>
                </a:solidFill>
                <a:latin typeface="Arial" pitchFamily="34" charset="0"/>
                <a:ea typeface="Times New Roman" pitchFamily="18" charset="0"/>
              </a:rPr>
              <a:t>	#184 en_16_x_baud=1; #188 en_16_x_baud=0;</a:t>
            </a:r>
          </a:p>
          <a:p>
            <a:pPr lvl="0" eaLnBrk="1" hangingPunct="1">
              <a:spcBef>
                <a:spcPct val="0"/>
              </a:spcBef>
              <a:buNone/>
            </a:pPr>
            <a:r>
              <a:rPr kumimoji="0" lang="en-US" sz="1200" dirty="0">
                <a:solidFill>
                  <a:srgbClr val="002060"/>
                </a:solidFill>
                <a:latin typeface="Arial" pitchFamily="34" charset="0"/>
                <a:ea typeface="Times New Roman" pitchFamily="18" charset="0"/>
              </a:rPr>
              <a:t>	#240 $stop;</a:t>
            </a:r>
          </a:p>
          <a:p>
            <a:pPr lvl="0" eaLnBrk="1" hangingPunct="1">
              <a:spcBef>
                <a:spcPct val="0"/>
              </a:spcBef>
              <a:buNone/>
            </a:pPr>
            <a:r>
              <a:rPr kumimoji="0" lang="en-US" sz="1200" dirty="0">
                <a:solidFill>
                  <a:srgbClr val="002060"/>
                </a:solidFill>
                <a:latin typeface="Arial" pitchFamily="34" charset="0"/>
                <a:ea typeface="Times New Roman" pitchFamily="18" charset="0"/>
              </a:rPr>
              <a:t>   join</a:t>
            </a:r>
          </a:p>
          <a:p>
            <a:pPr lvl="0" eaLnBrk="1" hangingPunct="1">
              <a:spcBef>
                <a:spcPct val="0"/>
              </a:spcBef>
              <a:buNone/>
            </a:pPr>
            <a:r>
              <a:rPr kumimoji="0" lang="en-US" sz="1200" dirty="0">
                <a:solidFill>
                  <a:srgbClr val="002060"/>
                </a:solidFill>
                <a:latin typeface="Arial" pitchFamily="34" charset="0"/>
                <a:ea typeface="Times New Roman" pitchFamily="18" charset="0"/>
              </a:rPr>
              <a:t>	always #2 clk = ~clk;</a:t>
            </a:r>
          </a:p>
          <a:p>
            <a:pPr lvl="0" eaLnBrk="1" hangingPunct="1">
              <a:spcBef>
                <a:spcPct val="0"/>
              </a:spcBef>
              <a:buNone/>
            </a:pPr>
            <a:r>
              <a:rPr kumimoji="0" lang="en-US" sz="1200" dirty="0">
                <a:solidFill>
                  <a:srgbClr val="002060"/>
                </a:solidFill>
                <a:latin typeface="Arial" pitchFamily="34" charset="0"/>
                <a:ea typeface="Times New Roman" pitchFamily="18" charset="0"/>
              </a:rPr>
              <a:t>endmodule</a:t>
            </a:r>
          </a:p>
        </p:txBody>
      </p:sp>
      <p:pic>
        <p:nvPicPr>
          <p:cNvPr id="4" name="Picture 3">
            <a:extLst>
              <a:ext uri="{FF2B5EF4-FFF2-40B4-BE49-F238E27FC236}">
                <a16:creationId xmlns:a16="http://schemas.microsoft.com/office/drawing/2014/main" id="{DA0D3872-B1B0-4FBF-A1E0-709A4BC764D3}"/>
              </a:ext>
            </a:extLst>
          </p:cNvPr>
          <p:cNvPicPr>
            <a:picLocks noChangeAspect="1"/>
          </p:cNvPicPr>
          <p:nvPr/>
        </p:nvPicPr>
        <p:blipFill>
          <a:blip r:embed="rId3"/>
          <a:stretch>
            <a:fillRect/>
          </a:stretch>
        </p:blipFill>
        <p:spPr>
          <a:xfrm>
            <a:off x="-990" y="0"/>
            <a:ext cx="9144000" cy="2186098"/>
          </a:xfrm>
          <a:prstGeom prst="rect">
            <a:avLst/>
          </a:prstGeom>
        </p:spPr>
      </p:pic>
    </p:spTree>
    <p:extLst>
      <p:ext uri="{BB962C8B-B14F-4D97-AF65-F5344CB8AC3E}">
        <p14:creationId xmlns:p14="http://schemas.microsoft.com/office/powerpoint/2010/main" val="1569701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8CE334F0-115B-4A46-8154-D929828E998C}"/>
              </a:ext>
            </a:extLst>
          </p:cNvPr>
          <p:cNvPicPr>
            <a:picLocks noChangeAspect="1"/>
          </p:cNvPicPr>
          <p:nvPr/>
        </p:nvPicPr>
        <p:blipFill>
          <a:blip r:embed="rId3"/>
          <a:stretch>
            <a:fillRect/>
          </a:stretch>
        </p:blipFill>
        <p:spPr>
          <a:xfrm>
            <a:off x="0" y="979025"/>
            <a:ext cx="9144000" cy="4899949"/>
          </a:xfrm>
          <a:prstGeom prst="rect">
            <a:avLst/>
          </a:prstGeom>
        </p:spPr>
      </p:pic>
    </p:spTree>
    <p:extLst>
      <p:ext uri="{BB962C8B-B14F-4D97-AF65-F5344CB8AC3E}">
        <p14:creationId xmlns:p14="http://schemas.microsoft.com/office/powerpoint/2010/main" val="1304251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531A8AE-6ABE-4B07-9136-FB286FD8C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9025"/>
            <a:ext cx="9144000" cy="4899949"/>
          </a:xfrm>
          <a:prstGeom prst="rect">
            <a:avLst/>
          </a:prstGeom>
        </p:spPr>
      </p:pic>
    </p:spTree>
    <p:extLst>
      <p:ext uri="{BB962C8B-B14F-4D97-AF65-F5344CB8AC3E}">
        <p14:creationId xmlns:p14="http://schemas.microsoft.com/office/powerpoint/2010/main" val="2144769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411677-772D-4C82-8115-B790A142F8D8}"/>
              </a:ext>
            </a:extLst>
          </p:cNvPr>
          <p:cNvSpPr>
            <a:spLocks noGrp="1"/>
          </p:cNvSpPr>
          <p:nvPr>
            <p:ph type="title"/>
          </p:nvPr>
        </p:nvSpPr>
        <p:spPr/>
        <p:txBody>
          <a:bodyPr/>
          <a:lstStyle/>
          <a:p>
            <a:r>
              <a:rPr lang="en-US" dirty="0"/>
              <a:t>Zybo and MP101 Breakout and Electronic Explorer Board as Oscilloscope </a:t>
            </a:r>
          </a:p>
        </p:txBody>
      </p:sp>
      <p:sp>
        <p:nvSpPr>
          <p:cNvPr id="2" name="Content Placeholder 1">
            <a:extLst>
              <a:ext uri="{FF2B5EF4-FFF2-40B4-BE49-F238E27FC236}">
                <a16:creationId xmlns:a16="http://schemas.microsoft.com/office/drawing/2014/main" id="{AC8077A2-09B8-46EB-A3C5-FA788D207CC0}"/>
              </a:ext>
            </a:extLst>
          </p:cNvPr>
          <p:cNvSpPr>
            <a:spLocks noGrp="1"/>
          </p:cNvSpPr>
          <p:nvPr>
            <p:ph type="body" sz="quarter" idx="10"/>
          </p:nvPr>
        </p:nvSpPr>
        <p:spPr/>
        <p:txBody>
          <a:bodyPr/>
          <a:lstStyle/>
          <a:p>
            <a:r>
              <a:rPr lang="en-US" dirty="0"/>
              <a:t>Press Button 3 to sample once and send temperature to the serial port</a:t>
            </a:r>
          </a:p>
          <a:p>
            <a:r>
              <a:rPr lang="en-US" dirty="0"/>
              <a:t>Mode on SW3 is Logic 1 to sample continuously</a:t>
            </a:r>
          </a:p>
          <a:p>
            <a:r>
              <a:rPr lang="en-US" dirty="0"/>
              <a:t>The lower two bit address are on SW2 and SW1 to pick tmp101 at 2’b00, 2’b01 and 2’b10</a:t>
            </a:r>
          </a:p>
          <a:p>
            <a:r>
              <a:rPr lang="en-US" dirty="0"/>
              <a:t>Button 0 is reset button</a:t>
            </a:r>
          </a:p>
        </p:txBody>
      </p:sp>
      <p:pic>
        <p:nvPicPr>
          <p:cNvPr id="10" name="Picture 9" descr="A picture containing text, electronics, circuit&#10;&#10;Description automatically generated">
            <a:extLst>
              <a:ext uri="{FF2B5EF4-FFF2-40B4-BE49-F238E27FC236}">
                <a16:creationId xmlns:a16="http://schemas.microsoft.com/office/drawing/2014/main" id="{B012CF6C-15DF-4DE6-AEFF-158C19478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83" y="2362195"/>
            <a:ext cx="5249158" cy="3962400"/>
          </a:xfrm>
          <a:prstGeom prst="rect">
            <a:avLst/>
          </a:prstGeom>
        </p:spPr>
      </p:pic>
      <p:pic>
        <p:nvPicPr>
          <p:cNvPr id="12" name="Picture 11">
            <a:extLst>
              <a:ext uri="{FF2B5EF4-FFF2-40B4-BE49-F238E27FC236}">
                <a16:creationId xmlns:a16="http://schemas.microsoft.com/office/drawing/2014/main" id="{ED15B764-8775-4C43-950D-C6F4537E3034}"/>
              </a:ext>
            </a:extLst>
          </p:cNvPr>
          <p:cNvPicPr>
            <a:picLocks noChangeAspect="1"/>
          </p:cNvPicPr>
          <p:nvPr/>
        </p:nvPicPr>
        <p:blipFill>
          <a:blip r:embed="rId4"/>
          <a:stretch>
            <a:fillRect/>
          </a:stretch>
        </p:blipFill>
        <p:spPr>
          <a:xfrm>
            <a:off x="6091253" y="1828800"/>
            <a:ext cx="2747947" cy="4519546"/>
          </a:xfrm>
          <a:prstGeom prst="rect">
            <a:avLst/>
          </a:prstGeom>
        </p:spPr>
      </p:pic>
    </p:spTree>
    <p:extLst>
      <p:ext uri="{BB962C8B-B14F-4D97-AF65-F5344CB8AC3E}">
        <p14:creationId xmlns:p14="http://schemas.microsoft.com/office/powerpoint/2010/main" val="3585985691"/>
      </p:ext>
    </p:extLst>
  </p:cSld>
  <p:clrMapOvr>
    <a:masterClrMapping/>
  </p:clrMapOvr>
</p:sld>
</file>

<file path=ppt/theme/theme1.xml><?xml version="1.0" encoding="utf-8"?>
<a:theme xmlns:a="http://schemas.openxmlformats.org/drawingml/2006/main" name="slide with bullets 2020HUS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efault Design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efault Design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efault Design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efault Design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1fall2020_Verilog Circuits" id="{04425C65-8AD7-4486-9C28-1A4BECCBBAB5}" vid="{00166F92-2688-4CCE-A2E2-F96941938BDF}"/>
    </a:ext>
  </a:extLst>
</a:theme>
</file>

<file path=ppt/theme/theme2.xml><?xml version="1.0" encoding="utf-8"?>
<a:theme xmlns:a="http://schemas.openxmlformats.org/drawingml/2006/main" name="slide with bullets 2020HUS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efault Design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efault Design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efault Design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efault Design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1fall2020_Verilog Circuits" id="{04425C65-8AD7-4486-9C28-1A4BECCBBAB5}" vid="{00166F92-2688-4CCE-A2E2-F96941938BDF}"/>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ece333 template</Template>
  <TotalTime>9839</TotalTime>
  <Words>6752</Words>
  <Application>Microsoft Office PowerPoint</Application>
  <PresentationFormat>On-screen Show (4:3)</PresentationFormat>
  <Paragraphs>981</Paragraphs>
  <Slides>67</Slides>
  <Notes>63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67</vt:i4>
      </vt:variant>
    </vt:vector>
  </HeadingPairs>
  <TitlesOfParts>
    <vt:vector size="78" baseType="lpstr">
      <vt:lpstr>Arial</vt:lpstr>
      <vt:lpstr>Cambria Math</vt:lpstr>
      <vt:lpstr>Courier New</vt:lpstr>
      <vt:lpstr>Tahoma</vt:lpstr>
      <vt:lpstr>Times</vt:lpstr>
      <vt:lpstr>Times New Roman</vt:lpstr>
      <vt:lpstr>Vivaldi</vt:lpstr>
      <vt:lpstr>Wingdings</vt:lpstr>
      <vt:lpstr>slide with bullets 2020HUST</vt:lpstr>
      <vt:lpstr>slide with bullets 2020HUST</vt:lpstr>
      <vt:lpstr>Equation</vt:lpstr>
      <vt:lpstr>Lecture 3-2 Lab #2 Phase 2: Reading TMP101 &amp; UART</vt:lpstr>
      <vt:lpstr>Nexys A7, TMP101 Breakout and Electronic Explorer Board as Oscilloscope </vt:lpstr>
      <vt:lpstr>Reading a TMP101 Continuously with Waveforms from EEplorer</vt:lpstr>
      <vt:lpstr>Check out One Temperature Reading</vt:lpstr>
      <vt:lpstr>PowerPoint Presentation</vt:lpstr>
      <vt:lpstr>PowerPoint Presentation</vt:lpstr>
      <vt:lpstr>PowerPoint Presentation</vt:lpstr>
      <vt:lpstr>PowerPoint Presentation</vt:lpstr>
      <vt:lpstr>Zybo and MP101 Breakout and Electronic Explorer Board as Oscilloscope </vt:lpstr>
      <vt:lpstr>Capturing one TMP101 Value (Single-Shot) with Waveforms from EEplorer</vt:lpstr>
      <vt:lpstr>TMP101 Temperature Sensor from TI</vt:lpstr>
      <vt:lpstr>TMP101 Temperature Registers Byte 1 and Byte 2</vt:lpstr>
      <vt:lpstr>TMP101 Pointer Register</vt:lpstr>
      <vt:lpstr>TMP101 Configuration Register</vt:lpstr>
      <vt:lpstr>TMP101 Reading</vt:lpstr>
      <vt:lpstr>I2C Command Sequence to Read TMP101 at 1001010</vt:lpstr>
      <vt:lpstr>TMP101 Circuit Schematic</vt:lpstr>
      <vt:lpstr>Connecting Three TMP101 Breakout Boards on I2C Bus</vt:lpstr>
      <vt:lpstr>Three TMP101 Breakout Boards on Zybo Board</vt:lpstr>
      <vt:lpstr>The Simplified I2C Module</vt:lpstr>
      <vt:lpstr>Lab #2 Phase II: Overall Circuit Implementation</vt:lpstr>
      <vt:lpstr>Controller Design Ideas</vt:lpstr>
      <vt:lpstr>Controller Design Ideas: States and Outputs</vt:lpstr>
      <vt:lpstr>Controller Design Ideas: A Number of Interactive Circuits</vt:lpstr>
      <vt:lpstr>Lab #2 Phase II: Read Temp Module Controller ASM Chart (Ver 4.0)</vt:lpstr>
      <vt:lpstr>Lab #2 Phase II: Read Temp Controller ASM Chart (Ver 4.0) (page 2)</vt:lpstr>
      <vt:lpstr>Lab #2 Phase II: Read Temp Module Controller ASM Chart (Ver 4.0) (con’t)</vt:lpstr>
      <vt:lpstr>Lab #2 Phase II: Count Update State Machine</vt:lpstr>
      <vt:lpstr>Lab #2 Phase II: Delay Time Module</vt:lpstr>
      <vt:lpstr>Lab #2 Phase II: SCL One Shots, Count Update, ACK Bit</vt:lpstr>
      <vt:lpstr>Lab #2 Phase II: ControllerReadTMP101.v Simulation Test Bench</vt:lpstr>
      <vt:lpstr>ControllerReadTMP101.v Simulation (Page 1 of 2)</vt:lpstr>
      <vt:lpstr>ControllerReadTMP101 .v Simulation (Page 2 of 2)</vt:lpstr>
      <vt:lpstr>Lab #2 Phase II: ControllerReadTMP101.v (Incomplete Module)</vt:lpstr>
      <vt:lpstr>Lab #7 Phase II: ReadTMP101summer2021 to Read One Temp Sensor</vt:lpstr>
      <vt:lpstr>PowerPoint Presentation</vt:lpstr>
      <vt:lpstr>Temperature Conversion Circuits</vt:lpstr>
      <vt:lpstr>Lab #2 Phase II:  Top-Level</vt:lpstr>
      <vt:lpstr>PowerPoint Presentation</vt:lpstr>
      <vt:lpstr>PowerPoint Presentation</vt:lpstr>
      <vt:lpstr>PowerPoint Presentation</vt:lpstr>
      <vt:lpstr>Asynchronous Serial Data Transmission</vt:lpstr>
      <vt:lpstr>Transmission Rates: Baud Rate and Bits per second</vt:lpstr>
      <vt:lpstr>ASCII 7-Bit Code (American Standard Code for Information Interchange) </vt:lpstr>
      <vt:lpstr>RS-232 DB-9 Connectors</vt:lpstr>
      <vt:lpstr>uart_clock.v</vt:lpstr>
      <vt:lpstr>Receive and transmit modules, Baud Rate Generator</vt:lpstr>
      <vt:lpstr>A New Portable Baud Rate Generator Module</vt:lpstr>
      <vt:lpstr>The New Baud Rate Generator Module Simulation</vt:lpstr>
      <vt:lpstr>uart_tx Module from Xilinx University Program </vt:lpstr>
      <vt:lpstr>uart_tx.v is composed of transmit and FIFO buffer modules  </vt:lpstr>
      <vt:lpstr>Transmit Module uart_tx .v (created in 2002, revised in 2010)  </vt:lpstr>
      <vt:lpstr>bbfifo_16x8 Module from Xilinx University Program </vt:lpstr>
      <vt:lpstr>bbfifo_16x8 Module from Xilinx University Program </vt:lpstr>
      <vt:lpstr>kcuart_tx module (created in 2002, revised in 2010)  </vt:lpstr>
      <vt:lpstr>Receive Module uart_rx.v</vt:lpstr>
      <vt:lpstr>UARTmodule2021summer.v for Both Transmit and Receive</vt:lpstr>
      <vt:lpstr>uartTyperwriter2021summer.v</vt:lpstr>
      <vt:lpstr>PowerPoint Presentation</vt:lpstr>
      <vt:lpstr>RAM Definition in Verilog</vt:lpstr>
      <vt:lpstr>RAM Definition and Initialization in Verilog</vt:lpstr>
      <vt:lpstr>PowerPoint Presentation</vt:lpstr>
      <vt:lpstr>Transmit Example: Sending Content of RAM to UART</vt:lpstr>
      <vt:lpstr>TransmitRAM2021summer.v</vt:lpstr>
      <vt:lpstr>The Overall Controller</vt:lpstr>
      <vt:lpstr>The Overall Controller</vt:lpstr>
      <vt:lpstr>PowerPoint Presentation</vt:lpstr>
    </vt:vector>
  </TitlesOfParts>
  <Company>Rose-Hulman Inst of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 430 Microcomputers</dc:title>
  <dc:creator>Laptop Software Suite</dc:creator>
  <cp:lastModifiedBy>Song, JianJian</cp:lastModifiedBy>
  <cp:revision>1793</cp:revision>
  <cp:lastPrinted>2018-10-16T18:17:04Z</cp:lastPrinted>
  <dcterms:created xsi:type="dcterms:W3CDTF">1999-12-06T02:14:27Z</dcterms:created>
  <dcterms:modified xsi:type="dcterms:W3CDTF">2021-08-12T00:26:45Z</dcterms:modified>
</cp:coreProperties>
</file>